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6" r:id="rId2"/>
    <p:sldId id="273" r:id="rId3"/>
    <p:sldId id="267" r:id="rId4"/>
    <p:sldId id="272" r:id="rId5"/>
    <p:sldId id="276" r:id="rId6"/>
    <p:sldId id="268" r:id="rId7"/>
    <p:sldId id="258" r:id="rId8"/>
    <p:sldId id="274" r:id="rId9"/>
    <p:sldId id="259" r:id="rId10"/>
    <p:sldId id="277" r:id="rId11"/>
    <p:sldId id="279" r:id="rId12"/>
    <p:sldId id="280" r:id="rId13"/>
    <p:sldId id="281" r:id="rId14"/>
    <p:sldId id="282" r:id="rId15"/>
    <p:sldId id="260" r:id="rId16"/>
    <p:sldId id="269" r:id="rId17"/>
    <p:sldId id="270" r:id="rId18"/>
    <p:sldId id="261" r:id="rId19"/>
    <p:sldId id="263" r:id="rId20"/>
    <p:sldId id="264" r:id="rId21"/>
    <p:sldId id="275" r:id="rId22"/>
    <p:sldId id="262" r:id="rId23"/>
    <p:sldId id="271" r:id="rId24"/>
    <p:sldId id="265" r:id="rId25"/>
    <p:sldId id="266" r:id="rId2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6AFD54B-DABF-42B8-8282-4B26B32ED7E1}" v="410" dt="2025-12-01T09:22:49.58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779" autoAdjust="0"/>
    <p:restoredTop sz="95119" autoAdjust="0"/>
  </p:normalViewPr>
  <p:slideViewPr>
    <p:cSldViewPr snapToGrid="0">
      <p:cViewPr>
        <p:scale>
          <a:sx n="66" d="100"/>
          <a:sy n="66" d="100"/>
        </p:scale>
        <p:origin x="180" y="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984708-779D-4139-86BD-7C17F3966738}" type="datetimeFigureOut">
              <a:rPr lang="ko-KR" altLang="en-US" smtClean="0"/>
              <a:t>2025-12-30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EEC62E-901F-4ECB-9726-4EA9848F9A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66921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0FD897-0864-302B-AF2F-AF5D8EC877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416790A-21DD-5705-827B-FFEEB895D69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3BFE2F2-AF4D-15E6-AAF0-11FB3E4B90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MAIN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2122701-950B-6955-AEDD-F304E3793AE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EEC62E-901F-4ECB-9726-4EA9848F9A64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50695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C10FD8-882F-662C-1B62-3BE4510D6E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38EF78-3C81-8831-3177-9C7F4CD786A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24D4DAD-4DFA-9D28-CF2A-6CE2C8E95A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Q&amp;A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2F629C6-D571-41FD-1D3A-0B3DF72DB55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EEC62E-901F-4ECB-9726-4EA9848F9A64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26554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D3CC9A-5943-C3B2-5113-E310B5D2AA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24FF55F-46F3-E379-48FF-2B820B3FF0C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41AA620-AF1D-43DA-4F67-31E4199527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Q&amp;A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CCEA299-62FB-F595-9643-984AE000113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EEC62E-901F-4ECB-9726-4EA9848F9A64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27844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Q&amp;A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EEC62E-901F-4ECB-9726-4EA9848F9A64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31413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Member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EEC62E-901F-4ECB-9726-4EA9848F9A64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69830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Policy</a:t>
            </a:r>
          </a:p>
          <a:p>
            <a:r>
              <a:rPr lang="ko-KR" altLang="en-US" dirty="0" err="1"/>
              <a:t>맨위로가기</a:t>
            </a:r>
            <a:r>
              <a:rPr lang="ko-KR" altLang="en-US" dirty="0"/>
              <a:t> 같은 기능 추가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EEC62E-901F-4ECB-9726-4EA9848F9A64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17263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policy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EEC62E-901F-4ECB-9726-4EA9848F9A64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66884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EEC62E-901F-4ECB-9726-4EA9848F9A64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50005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EEC62E-901F-4ECB-9726-4EA9848F9A64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82526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MACHIN LEARNING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EEC62E-901F-4ECB-9726-4EA9848F9A64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66683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C320F7-C583-5E93-CADE-7ED8A2FAD7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EDF6998-AA9D-F213-AEB6-465A07E7E4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B713D9B-4F61-4055-533E-53AFDAEB1A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MACHIN LEARNING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2C7ABC6-3442-4627-44AF-6357B9340E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EEC62E-901F-4ECB-9726-4EA9848F9A64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11219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Statistics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EEC62E-901F-4ECB-9726-4EA9848F9A64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41500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0C8F37-BF5F-F96F-1B7B-B1ED6384F8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0BA8CA0-0B9E-A21E-4479-A9FCA1A8F22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BC15F53-A677-61EA-F5B6-A3007ED63F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Q&amp;A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0B29FD4-7410-AB1C-94A7-20866D595FC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EEC62E-901F-4ECB-9726-4EA9848F9A64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17292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343E2E-17C0-273C-DF0B-C137C90587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559F620-1057-A70C-DBED-20DEA9C17F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B8DFEEC-9AA1-84A6-7D97-8898A127E6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Q&amp;A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63D9C5F-5D76-77AA-5902-347677DB0A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EEC62E-901F-4ECB-9726-4EA9848F9A64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21089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758CBF-2047-5786-0120-787B18CD98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ACBE3E3-AE44-EFA8-E0A9-45DAE6BBE0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03F0428-E18F-18D5-5EEF-5835CE43EE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Q&amp;A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4ED901E-DEE1-0031-7D5C-2D0FF621C30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EEC62E-901F-4ECB-9726-4EA9848F9A64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64627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185D93-0E0D-3BAB-74F6-8A5BA6F101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8B15F04-003F-DDE7-37ED-905B3ECB28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335B9C1-3A90-2550-7236-88726C6440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65898-C2AF-49A7-82A3-CA40F282BA13}" type="datetimeFigureOut">
              <a:rPr lang="ko-KR" altLang="en-US" smtClean="0"/>
              <a:t>2025-12-30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EE814EA-5233-DA67-4167-479FA8ABFC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20FF206-8ABE-0590-0745-AA95B1F60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9AEF1-F26C-4E0A-B8E0-8854878273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15186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E9E592-E133-8905-8C78-E642EE483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B926C1C-EF35-C7CE-12C6-8E8D6A6ACD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C95AEB1-BE56-D0C0-3960-FA57786C54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65898-C2AF-49A7-82A3-CA40F282BA13}" type="datetimeFigureOut">
              <a:rPr lang="ko-KR" altLang="en-US" smtClean="0"/>
              <a:t>2025-12-30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41007C0-5ADA-29BD-C0C2-B5703EB767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E73F2FC-656D-6414-874F-2A7CC86A7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9AEF1-F26C-4E0A-B8E0-8854878273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41977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33EE57D-14A4-767F-37D0-95C4E705144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28A9680-8FFC-DEE6-DB39-D9B233D770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2DCC7CE-D5DA-1C53-E33E-40A7200FC0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65898-C2AF-49A7-82A3-CA40F282BA13}" type="datetimeFigureOut">
              <a:rPr lang="ko-KR" altLang="en-US" smtClean="0"/>
              <a:t>2025-12-30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479B2D6-C795-84CE-071E-3E828E26BD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4410FE0-5C09-D099-1829-865A58000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9AEF1-F26C-4E0A-B8E0-8854878273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52836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33F85B-7DC6-B026-F0DD-A0074B9067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A357CC6-606B-389B-643A-A504C7796F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8F7BB95-4FFF-4A04-A0AF-2552D9C50B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65898-C2AF-49A7-82A3-CA40F282BA13}" type="datetimeFigureOut">
              <a:rPr lang="ko-KR" altLang="en-US" smtClean="0"/>
              <a:t>2025-12-30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11BC4BF-4266-161E-0DE6-E26E093BB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E77D9FF-9E0B-5CE3-4DD5-2C4840BB9D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9AEF1-F26C-4E0A-B8E0-8854878273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41890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775005-8116-DADA-7CEA-9CD8CDA7BE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6DC7DE8-9BED-D7EF-DB05-470ED449B9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1AA3776-04BB-E7E9-5802-DED0898B4F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65898-C2AF-49A7-82A3-CA40F282BA13}" type="datetimeFigureOut">
              <a:rPr lang="ko-KR" altLang="en-US" smtClean="0"/>
              <a:t>2025-12-30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012CF91-7617-1FAB-4C6E-9EA918CF35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CEAB0AD-31DA-D606-2A60-7DAB823F16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9AEF1-F26C-4E0A-B8E0-8854878273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48693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B8A74A-1F2B-7BA4-095C-DBAD1DB02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8A72983-D596-9208-29BA-3A9A62EBDC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3363CED-C181-3DA6-305B-8CFC56CAD0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3F7C68C-A339-C70F-64C4-0625AED894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65898-C2AF-49A7-82A3-CA40F282BA13}" type="datetimeFigureOut">
              <a:rPr lang="ko-KR" altLang="en-US" smtClean="0"/>
              <a:t>2025-12-30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BE89F29-DFDA-281A-651A-EBA8B5DCAF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282F3E9-F488-4AFD-C8D5-A4B4590DB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9AEF1-F26C-4E0A-B8E0-8854878273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95825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27CBCC-92F2-432B-EAA4-E782887258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E9E5505-1384-67C5-C516-FF6DAE11AA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489CE96-AF67-A711-DF10-43CFFAF28A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DAF7C61-A522-344C-12F0-3A90D21FF0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45EC6D7-D804-D24A-20C3-1EB9C6F1ED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93D1C26-2035-E4C1-3BAD-11B1F1366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65898-C2AF-49A7-82A3-CA40F282BA13}" type="datetimeFigureOut">
              <a:rPr lang="ko-KR" altLang="en-US" smtClean="0"/>
              <a:t>2025-12-30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1BCB08C-F762-69E4-5C81-29095C383F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CD77EF1-B212-0261-7D0B-772FB7E847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9AEF1-F26C-4E0A-B8E0-8854878273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02343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932E6D-0FFB-6EB6-2C9A-07877B4F67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9B0A752-9728-9733-0257-102D2BCB72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65898-C2AF-49A7-82A3-CA40F282BA13}" type="datetimeFigureOut">
              <a:rPr lang="ko-KR" altLang="en-US" smtClean="0"/>
              <a:t>2025-12-30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FF27586-A086-301C-FC65-56C2136663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4261BF8-921A-EA7B-BDAE-ED4AF725E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9AEF1-F26C-4E0A-B8E0-8854878273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01661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83CC26A-FE3F-E332-7159-6FF8EF6D4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65898-C2AF-49A7-82A3-CA40F282BA13}" type="datetimeFigureOut">
              <a:rPr lang="ko-KR" altLang="en-US" smtClean="0"/>
              <a:t>2025-12-30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1B30864-34AD-0E85-BF05-EDFB6C7B16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C6780E1-DBCD-6521-F8E0-14EDDEF01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9AEF1-F26C-4E0A-B8E0-8854878273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21106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CAAA3D-DDD8-98A4-111C-65A1C2E02D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2EE2D84-48D5-83F9-6C33-DD8B676D51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8235224-2E2D-5F6C-2E4A-298F8B83CD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D523B57-10C1-B5EB-0DAE-0AEB192621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65898-C2AF-49A7-82A3-CA40F282BA13}" type="datetimeFigureOut">
              <a:rPr lang="ko-KR" altLang="en-US" smtClean="0"/>
              <a:t>2025-12-30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6C38642-7121-6314-4EEA-F98A3366C8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0387E74-66BE-C4C9-2B2B-DE9B6F0FFA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9AEF1-F26C-4E0A-B8E0-8854878273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63744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5A8BA4-5B33-287C-7045-73739D6492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365E601-75A4-845E-39DC-4D46159C938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C0840EF-5AE9-BBE5-1F11-93FDC57BA6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21952D7-93A2-A9CA-6171-264D6C244E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65898-C2AF-49A7-82A3-CA40F282BA13}" type="datetimeFigureOut">
              <a:rPr lang="ko-KR" altLang="en-US" smtClean="0"/>
              <a:t>2025-12-30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30E8475-9122-6F62-8FD3-71EF887C55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3E98D28-0084-CC20-D4FE-FA1FDA759A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9AEF1-F26C-4E0A-B8E0-8854878273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49238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2375AE0-3561-9578-4B4E-A2C491209E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695FDBD-E687-8684-D853-4647B97D9A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C6E8389-DCA1-F984-8385-BF54DA0BAC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8165898-C2AF-49A7-82A3-CA40F282BA13}" type="datetimeFigureOut">
              <a:rPr lang="ko-KR" altLang="en-US" smtClean="0"/>
              <a:t>2025-12-30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E5097DD-F4E8-AF3B-8311-31549E2781A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5C04FD8-A7B6-536C-538E-0416938653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FD9AEF1-F26C-4E0A-B8E0-8854878273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57813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CC8B1CC-0264-56B5-3D31-681ABEA559BF}"/>
              </a:ext>
            </a:extLst>
          </p:cNvPr>
          <p:cNvSpPr txBox="1"/>
          <p:nvPr/>
        </p:nvSpPr>
        <p:spPr>
          <a:xfrm>
            <a:off x="642593" y="1613118"/>
            <a:ext cx="1109534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600" b="1" dirty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Agentic AI</a:t>
            </a:r>
            <a:r>
              <a:rPr lang="ko-KR" altLang="en-US" sz="5600" b="1" dirty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를 활용한</a:t>
            </a:r>
            <a:br>
              <a:rPr lang="ko-KR" altLang="en-US" sz="5600" b="1" dirty="0">
                <a:latin typeface="Noto Sans KR Black" panose="020B0200000000000000" pitchFamily="50" charset="-127"/>
                <a:ea typeface="Noto Sans KR Black" panose="020B0200000000000000" pitchFamily="50" charset="-127"/>
              </a:rPr>
            </a:br>
            <a:r>
              <a:rPr lang="ko-KR" altLang="en-US" sz="5600" b="1" dirty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지역아동센터 수요 예측 서비스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CBDC4F-C4C6-1263-A973-E8156A4FAECA}"/>
              </a:ext>
            </a:extLst>
          </p:cNvPr>
          <p:cNvSpPr txBox="1"/>
          <p:nvPr/>
        </p:nvSpPr>
        <p:spPr>
          <a:xfrm>
            <a:off x="10187232" y="5952357"/>
            <a:ext cx="1728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김진혁</a:t>
            </a:r>
            <a:r>
              <a:rPr lang="en-US" altLang="ko-KR" dirty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, </a:t>
            </a:r>
            <a:r>
              <a:rPr lang="ko-KR" altLang="en-US" dirty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김세준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3806A8-0525-F794-D60A-F20BC7CC3530}"/>
              </a:ext>
            </a:extLst>
          </p:cNvPr>
          <p:cNvSpPr txBox="1"/>
          <p:nvPr/>
        </p:nvSpPr>
        <p:spPr>
          <a:xfrm>
            <a:off x="8023781" y="3618207"/>
            <a:ext cx="37141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- </a:t>
            </a:r>
            <a:r>
              <a:rPr lang="ko-KR" altLang="en-US" sz="2800" dirty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화면설계서 </a:t>
            </a:r>
            <a:r>
              <a:rPr lang="en-US" altLang="ko-KR" sz="2800" dirty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-</a:t>
            </a:r>
            <a:endParaRPr lang="ko-KR" altLang="en-US" sz="2800" dirty="0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5E4611-AD96-AE7A-D60C-DD7CB29881D9}"/>
              </a:ext>
            </a:extLst>
          </p:cNvPr>
          <p:cNvSpPr txBox="1"/>
          <p:nvPr/>
        </p:nvSpPr>
        <p:spPr>
          <a:xfrm>
            <a:off x="10187232" y="6321689"/>
            <a:ext cx="1728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2025.12.03</a:t>
            </a:r>
            <a:endParaRPr lang="ko-KR" altLang="en-US" dirty="0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00258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11EEB2-5251-F23B-760C-9ECC85DB6C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, 스크린샷, 소프트웨어, 운영 체제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B8ED842-4E9C-D81C-1967-035C8BDAFC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35313"/>
            <a:ext cx="9171409" cy="4920343"/>
          </a:xfrm>
          <a:prstGeom prst="rect">
            <a:avLst/>
          </a:prstGeom>
        </p:spPr>
      </p:pic>
      <p:sp>
        <p:nvSpPr>
          <p:cNvPr id="43" name="직사각형 42">
            <a:extLst>
              <a:ext uri="{FF2B5EF4-FFF2-40B4-BE49-F238E27FC236}">
                <a16:creationId xmlns:a16="http://schemas.microsoft.com/office/drawing/2014/main" id="{A34C1255-00F1-C169-4355-DB534FB0CDF6}"/>
              </a:ext>
            </a:extLst>
          </p:cNvPr>
          <p:cNvSpPr/>
          <p:nvPr/>
        </p:nvSpPr>
        <p:spPr>
          <a:xfrm>
            <a:off x="0" y="-982"/>
            <a:ext cx="1369276" cy="282931"/>
          </a:xfrm>
          <a:prstGeom prst="rect">
            <a:avLst/>
          </a:prstGeom>
          <a:solidFill>
            <a:schemeClr val="bg2">
              <a:lumMod val="75000"/>
              <a:alpha val="50000"/>
            </a:schemeClr>
          </a:solidFill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화면 코드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3D36567D-028A-BAB6-5CAB-0346DADCE537}"/>
              </a:ext>
            </a:extLst>
          </p:cNvPr>
          <p:cNvSpPr/>
          <p:nvPr/>
        </p:nvSpPr>
        <p:spPr>
          <a:xfrm>
            <a:off x="7022450" y="-982"/>
            <a:ext cx="1357977" cy="282931"/>
          </a:xfrm>
          <a:prstGeom prst="rect">
            <a:avLst/>
          </a:prstGeom>
          <a:solidFill>
            <a:schemeClr val="bg2">
              <a:lumMod val="75000"/>
              <a:alpha val="50000"/>
            </a:schemeClr>
          </a:solidFill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페이지 명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7127C4D9-7619-013A-B3B4-212F60578EBA}"/>
              </a:ext>
            </a:extLst>
          </p:cNvPr>
          <p:cNvSpPr/>
          <p:nvPr/>
        </p:nvSpPr>
        <p:spPr>
          <a:xfrm>
            <a:off x="1369277" y="-981"/>
            <a:ext cx="1750996" cy="281336"/>
          </a:xfrm>
          <a:prstGeom prst="rect">
            <a:avLst/>
          </a:prstGeom>
          <a:noFill/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GEN-01</a:t>
            </a:r>
            <a:endParaRPr lang="ko-KR" altLang="en-US" sz="1400" dirty="0">
              <a:solidFill>
                <a:schemeClr val="tx1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59A36734-1D73-562D-80CF-9AC4EE71788B}"/>
              </a:ext>
            </a:extLst>
          </p:cNvPr>
          <p:cNvSpPr/>
          <p:nvPr/>
        </p:nvSpPr>
        <p:spPr>
          <a:xfrm>
            <a:off x="8380428" y="0"/>
            <a:ext cx="2129601" cy="279666"/>
          </a:xfrm>
          <a:prstGeom prst="rect">
            <a:avLst/>
          </a:prstGeom>
          <a:noFill/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GEN</a:t>
            </a:r>
            <a:endParaRPr lang="ko-KR" altLang="en-US" sz="1200" dirty="0">
              <a:solidFill>
                <a:schemeClr val="tx1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021A6398-2EEF-968C-17F1-457AC0414B63}"/>
              </a:ext>
            </a:extLst>
          </p:cNvPr>
          <p:cNvSpPr/>
          <p:nvPr/>
        </p:nvSpPr>
        <p:spPr>
          <a:xfrm>
            <a:off x="10510030" y="-292"/>
            <a:ext cx="934110" cy="279958"/>
          </a:xfrm>
          <a:prstGeom prst="rect">
            <a:avLst/>
          </a:prstGeom>
          <a:solidFill>
            <a:schemeClr val="bg2">
              <a:lumMod val="75000"/>
              <a:alpha val="50000"/>
            </a:schemeClr>
          </a:solidFill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페이지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59A57494-B5D9-F16E-89B7-49FEDEDB68A6}"/>
              </a:ext>
            </a:extLst>
          </p:cNvPr>
          <p:cNvSpPr/>
          <p:nvPr/>
        </p:nvSpPr>
        <p:spPr>
          <a:xfrm>
            <a:off x="11444140" y="397"/>
            <a:ext cx="746695" cy="279958"/>
          </a:xfrm>
          <a:prstGeom prst="rect">
            <a:avLst/>
          </a:prstGeom>
          <a:noFill/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10</a:t>
            </a:r>
            <a:endParaRPr lang="ko-KR" altLang="en-US" sz="1400" dirty="0">
              <a:solidFill>
                <a:schemeClr val="tx1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22982587-F3D4-98EF-CE8B-A35C1D7B5053}"/>
              </a:ext>
            </a:extLst>
          </p:cNvPr>
          <p:cNvSpPr/>
          <p:nvPr/>
        </p:nvSpPr>
        <p:spPr>
          <a:xfrm>
            <a:off x="3120273" y="0"/>
            <a:ext cx="1357977" cy="282931"/>
          </a:xfrm>
          <a:prstGeom prst="rect">
            <a:avLst/>
          </a:prstGeom>
          <a:solidFill>
            <a:schemeClr val="bg2">
              <a:lumMod val="75000"/>
              <a:alpha val="50000"/>
            </a:schemeClr>
          </a:solidFill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화면 경로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5BD01417-CA95-D155-7DA9-F4FE94D3AFF5}"/>
              </a:ext>
            </a:extLst>
          </p:cNvPr>
          <p:cNvSpPr/>
          <p:nvPr/>
        </p:nvSpPr>
        <p:spPr>
          <a:xfrm>
            <a:off x="4478249" y="0"/>
            <a:ext cx="2544199" cy="279666"/>
          </a:xfrm>
          <a:prstGeom prst="rect">
            <a:avLst/>
          </a:prstGeom>
          <a:noFill/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Main – GEN</a:t>
            </a:r>
            <a:endParaRPr lang="ko-KR" altLang="en-US" sz="1400" dirty="0">
              <a:solidFill>
                <a:schemeClr val="tx1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D0693D60-D3C4-4825-EE93-A505568F1842}"/>
              </a:ext>
            </a:extLst>
          </p:cNvPr>
          <p:cNvSpPr/>
          <p:nvPr/>
        </p:nvSpPr>
        <p:spPr>
          <a:xfrm>
            <a:off x="9172575" y="279667"/>
            <a:ext cx="3019426" cy="279666"/>
          </a:xfrm>
          <a:prstGeom prst="rect">
            <a:avLst/>
          </a:prstGeom>
          <a:solidFill>
            <a:schemeClr val="bg2">
              <a:lumMod val="75000"/>
              <a:alpha val="50000"/>
            </a:schemeClr>
          </a:solidFill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Description</a:t>
            </a:r>
            <a:endParaRPr lang="ko-KR" altLang="en-US" sz="1400" dirty="0">
              <a:solidFill>
                <a:schemeClr val="tx1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E98D9C55-297C-AAAC-6873-33444697E036}"/>
              </a:ext>
            </a:extLst>
          </p:cNvPr>
          <p:cNvGrpSpPr/>
          <p:nvPr/>
        </p:nvGrpSpPr>
        <p:grpSpPr>
          <a:xfrm>
            <a:off x="9172575" y="558935"/>
            <a:ext cx="3018260" cy="2251501"/>
            <a:chOff x="9172575" y="558936"/>
            <a:chExt cx="3018260" cy="1100182"/>
          </a:xfrm>
        </p:grpSpPr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4BFFAD21-F526-1DEE-F001-3D6A1EB2C2D6}"/>
                </a:ext>
              </a:extLst>
            </p:cNvPr>
            <p:cNvSpPr/>
            <p:nvPr/>
          </p:nvSpPr>
          <p:spPr>
            <a:xfrm>
              <a:off x="9172575" y="558936"/>
              <a:ext cx="688370" cy="1100182"/>
            </a:xfrm>
            <a:prstGeom prst="rect">
              <a:avLst/>
            </a:prstGeom>
            <a:noFill/>
            <a:ln>
              <a:solidFill>
                <a:schemeClr val="tx2">
                  <a:lumMod val="90000"/>
                  <a:lumOff val="1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  <a:latin typeface="Noto Sans KR Black" panose="020B0200000000000000" pitchFamily="50" charset="-127"/>
                  <a:ea typeface="Noto Sans KR Black" panose="020B0200000000000000" pitchFamily="50" charset="-127"/>
                </a:rPr>
                <a:t>1</a:t>
              </a:r>
              <a:endParaRPr lang="ko-KR" altLang="en-US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E1233BCD-3710-47BE-E168-7E68DD328BE3}"/>
                </a:ext>
              </a:extLst>
            </p:cNvPr>
            <p:cNvSpPr/>
            <p:nvPr/>
          </p:nvSpPr>
          <p:spPr>
            <a:xfrm>
              <a:off x="9860945" y="558936"/>
              <a:ext cx="2329890" cy="1100182"/>
            </a:xfrm>
            <a:prstGeom prst="rect">
              <a:avLst/>
            </a:prstGeom>
            <a:noFill/>
            <a:ln>
              <a:solidFill>
                <a:schemeClr val="tx2">
                  <a:lumMod val="90000"/>
                  <a:lumOff val="1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400" dirty="0" err="1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LoRA</a:t>
              </a:r>
              <a:r>
                <a:rPr lang="en-US" altLang="ko-KR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</a:t>
              </a:r>
              <a:r>
                <a:rPr lang="ko-KR" altLang="en-US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체크포인트 선택 영역을 표시한다</a:t>
              </a:r>
              <a:endParaRPr lang="en-US" altLang="ko-KR" sz="14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en-US" altLang="ko-KR" sz="6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Base/cp100/cp200/</a:t>
              </a:r>
              <a:r>
                <a:rPr lang="ko-KR" altLang="en-US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최종모델 버전을 선택할 수 있다</a:t>
              </a:r>
              <a:r>
                <a:rPr lang="en-US" altLang="ko-KR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.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en-US" altLang="ko-KR" sz="6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모델 선택 시 서버에 모델 교체 요청을 전송하고</a:t>
              </a:r>
              <a:r>
                <a:rPr lang="en-US" altLang="ko-KR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, </a:t>
              </a:r>
              <a:r>
                <a:rPr lang="ko-KR" altLang="en-US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이후 생성 결과에 반영한다</a:t>
              </a:r>
              <a:endParaRPr lang="en-US" altLang="ko-KR" sz="14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193409F3-972F-3868-3F9C-BBF9C212B7B5}"/>
              </a:ext>
            </a:extLst>
          </p:cNvPr>
          <p:cNvGrpSpPr/>
          <p:nvPr/>
        </p:nvGrpSpPr>
        <p:grpSpPr>
          <a:xfrm>
            <a:off x="9173740" y="2810436"/>
            <a:ext cx="3018260" cy="1083588"/>
            <a:chOff x="9172575" y="558936"/>
            <a:chExt cx="3018260" cy="1100182"/>
          </a:xfrm>
        </p:grpSpPr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A2A4A5A7-7E68-B9D5-B01C-9C988A40805E}"/>
                </a:ext>
              </a:extLst>
            </p:cNvPr>
            <p:cNvSpPr/>
            <p:nvPr/>
          </p:nvSpPr>
          <p:spPr>
            <a:xfrm>
              <a:off x="9172575" y="558936"/>
              <a:ext cx="688370" cy="1100182"/>
            </a:xfrm>
            <a:prstGeom prst="rect">
              <a:avLst/>
            </a:prstGeom>
            <a:noFill/>
            <a:ln>
              <a:solidFill>
                <a:schemeClr val="tx2">
                  <a:lumMod val="90000"/>
                  <a:lumOff val="1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  <a:latin typeface="Noto Sans KR Black" panose="020B0200000000000000" pitchFamily="50" charset="-127"/>
                  <a:ea typeface="Noto Sans KR Black" panose="020B0200000000000000" pitchFamily="50" charset="-127"/>
                </a:rPr>
                <a:t>2</a:t>
              </a:r>
              <a:endParaRPr lang="ko-KR" altLang="en-US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95937527-8A2E-58F3-9A18-CCB7BB300634}"/>
                </a:ext>
              </a:extLst>
            </p:cNvPr>
            <p:cNvSpPr/>
            <p:nvPr/>
          </p:nvSpPr>
          <p:spPr>
            <a:xfrm>
              <a:off x="9860945" y="558936"/>
              <a:ext cx="2329890" cy="1100182"/>
            </a:xfrm>
            <a:prstGeom prst="rect">
              <a:avLst/>
            </a:prstGeom>
            <a:noFill/>
            <a:ln>
              <a:solidFill>
                <a:schemeClr val="tx2">
                  <a:lumMod val="90000"/>
                  <a:lumOff val="1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lvl="0" indent="-285750" eaLnBrk="0" fontAlgn="base" latinLnBrk="0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생성형 </a:t>
              </a:r>
              <a:r>
                <a:rPr lang="en-US" altLang="ko-KR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AI </a:t>
              </a:r>
              <a:r>
                <a:rPr lang="ko-KR" altLang="en-US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기능 메뉴를 표시한다</a:t>
              </a:r>
              <a:r>
                <a:rPr lang="en-US" altLang="ko-KR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.</a:t>
              </a:r>
            </a:p>
            <a:p>
              <a:pPr marL="285750" lvl="0" indent="-285750" eaLnBrk="0" fontAlgn="base" latinLnBrk="0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endParaRPr lang="en-US" altLang="ko-KR" sz="6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 marL="285750" lvl="0" indent="-285750" eaLnBrk="0" fontAlgn="base" latinLnBrk="0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메뉴 클릭 시 해당 기능 화면으로 이동한다</a:t>
              </a:r>
              <a:r>
                <a:rPr lang="en-US" altLang="ko-KR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.</a:t>
              </a:r>
            </a:p>
          </p:txBody>
        </p:sp>
      </p:grp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059D9224-CE3B-9B8B-CD7E-ACA6FF392998}"/>
              </a:ext>
            </a:extLst>
          </p:cNvPr>
          <p:cNvSpPr/>
          <p:nvPr/>
        </p:nvSpPr>
        <p:spPr>
          <a:xfrm>
            <a:off x="347582" y="2473250"/>
            <a:ext cx="8475020" cy="674371"/>
          </a:xfrm>
          <a:prstGeom prst="roundRect">
            <a:avLst/>
          </a:prstGeom>
          <a:noFill/>
          <a:ln w="19050">
            <a:solidFill>
              <a:schemeClr val="tx2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C373D9A1-8FA1-A5C1-29CF-E10CC701BC6D}"/>
              </a:ext>
            </a:extLst>
          </p:cNvPr>
          <p:cNvSpPr/>
          <p:nvPr/>
        </p:nvSpPr>
        <p:spPr>
          <a:xfrm flipV="1">
            <a:off x="-2331" y="3261624"/>
            <a:ext cx="2332221" cy="2108662"/>
          </a:xfrm>
          <a:prstGeom prst="roundRect">
            <a:avLst/>
          </a:prstGeom>
          <a:noFill/>
          <a:ln w="19050">
            <a:solidFill>
              <a:schemeClr val="tx2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8C51E4C5-BD9A-0CFE-BD07-26EF33E8FFF6}"/>
              </a:ext>
            </a:extLst>
          </p:cNvPr>
          <p:cNvGrpSpPr/>
          <p:nvPr/>
        </p:nvGrpSpPr>
        <p:grpSpPr>
          <a:xfrm>
            <a:off x="9173740" y="3884862"/>
            <a:ext cx="3018260" cy="1761195"/>
            <a:chOff x="9172575" y="558936"/>
            <a:chExt cx="3018260" cy="110018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A312F2BD-6438-E1CA-C4E5-49E2C3B35924}"/>
                </a:ext>
              </a:extLst>
            </p:cNvPr>
            <p:cNvSpPr/>
            <p:nvPr/>
          </p:nvSpPr>
          <p:spPr>
            <a:xfrm>
              <a:off x="9172575" y="558936"/>
              <a:ext cx="688370" cy="1100182"/>
            </a:xfrm>
            <a:prstGeom prst="rect">
              <a:avLst/>
            </a:prstGeom>
            <a:noFill/>
            <a:ln>
              <a:solidFill>
                <a:schemeClr val="tx2">
                  <a:lumMod val="90000"/>
                  <a:lumOff val="1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  <a:latin typeface="Noto Sans KR Black" panose="020B0200000000000000" pitchFamily="50" charset="-127"/>
                  <a:ea typeface="Noto Sans KR Black" panose="020B0200000000000000" pitchFamily="50" charset="-127"/>
                </a:rPr>
                <a:t>3</a:t>
              </a:r>
              <a:endParaRPr lang="ko-KR" altLang="en-US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E28C2FE-6BBF-C202-4D53-20FA22A2ADA9}"/>
                </a:ext>
              </a:extLst>
            </p:cNvPr>
            <p:cNvSpPr/>
            <p:nvPr/>
          </p:nvSpPr>
          <p:spPr>
            <a:xfrm>
              <a:off x="9860945" y="564659"/>
              <a:ext cx="2329890" cy="1094459"/>
            </a:xfrm>
            <a:prstGeom prst="rect">
              <a:avLst/>
            </a:prstGeom>
            <a:noFill/>
            <a:ln>
              <a:solidFill>
                <a:schemeClr val="tx2">
                  <a:lumMod val="90000"/>
                  <a:lumOff val="1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lvl="0" indent="-285750" eaLnBrk="0" fontAlgn="base" latinLnBrk="0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보고서 생성에 필요한 자치구</a:t>
              </a:r>
              <a:r>
                <a:rPr lang="en-US" altLang="ko-KR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/</a:t>
              </a:r>
              <a:r>
                <a:rPr lang="ko-KR" altLang="en-US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기간 입력 폼을 표시한다</a:t>
              </a:r>
              <a:r>
                <a:rPr lang="en-US" altLang="ko-KR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.</a:t>
              </a:r>
            </a:p>
            <a:p>
              <a:pPr marL="285750" lvl="0" indent="-285750" eaLnBrk="0" fontAlgn="base" latinLnBrk="0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endParaRPr lang="en-US" altLang="ko-KR" sz="14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 marL="285750" lvl="0" indent="-285750" eaLnBrk="0" fontAlgn="base" latinLnBrk="0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사용자가 값을 입력하면 </a:t>
              </a:r>
              <a:r>
                <a:rPr lang="ko-KR" altLang="en-US" sz="1400" dirty="0" err="1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입력값을</a:t>
              </a:r>
              <a:r>
                <a:rPr lang="ko-KR" altLang="en-US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기준으로 보고서 생성 요청을 준비한다</a:t>
              </a:r>
              <a:r>
                <a:rPr lang="en-US" altLang="ko-KR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.</a:t>
              </a:r>
              <a:endParaRPr lang="ko-KR" altLang="ko-KR" sz="14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9FD5DAB7-D0D8-40EB-C995-31662BBB8C6A}"/>
              </a:ext>
            </a:extLst>
          </p:cNvPr>
          <p:cNvSpPr/>
          <p:nvPr/>
        </p:nvSpPr>
        <p:spPr>
          <a:xfrm flipV="1">
            <a:off x="2440478" y="4792878"/>
            <a:ext cx="1510201" cy="330663"/>
          </a:xfrm>
          <a:prstGeom prst="roundRect">
            <a:avLst/>
          </a:prstGeom>
          <a:noFill/>
          <a:ln w="19050">
            <a:solidFill>
              <a:schemeClr val="tx2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00232C06-47A5-5EF7-C5DC-2027A41BD358}"/>
              </a:ext>
            </a:extLst>
          </p:cNvPr>
          <p:cNvSpPr/>
          <p:nvPr/>
        </p:nvSpPr>
        <p:spPr>
          <a:xfrm flipV="1">
            <a:off x="2440478" y="3815627"/>
            <a:ext cx="3234608" cy="976300"/>
          </a:xfrm>
          <a:prstGeom prst="roundRect">
            <a:avLst/>
          </a:prstGeom>
          <a:noFill/>
          <a:ln w="19050">
            <a:solidFill>
              <a:schemeClr val="tx2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B73223D-EAF2-C5A7-2218-774A14CF8D83}"/>
              </a:ext>
            </a:extLst>
          </p:cNvPr>
          <p:cNvSpPr/>
          <p:nvPr/>
        </p:nvSpPr>
        <p:spPr>
          <a:xfrm>
            <a:off x="62990" y="2102332"/>
            <a:ext cx="352538" cy="367289"/>
          </a:xfrm>
          <a:prstGeom prst="ellipse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1</a:t>
            </a:r>
            <a:endParaRPr lang="ko-KR" altLang="en-US" sz="1400" dirty="0">
              <a:solidFill>
                <a:schemeClr val="tx1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5AD4E21B-8E6C-F482-A3B9-619871CE6C7A}"/>
              </a:ext>
            </a:extLst>
          </p:cNvPr>
          <p:cNvSpPr/>
          <p:nvPr/>
        </p:nvSpPr>
        <p:spPr>
          <a:xfrm>
            <a:off x="-22562" y="2928595"/>
            <a:ext cx="352538" cy="367289"/>
          </a:xfrm>
          <a:prstGeom prst="ellipse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2</a:t>
            </a:r>
            <a:endParaRPr lang="ko-KR" altLang="en-US" sz="1400" dirty="0">
              <a:solidFill>
                <a:schemeClr val="tx1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0643BB45-82F3-669F-9D5E-86AA073379D4}"/>
              </a:ext>
            </a:extLst>
          </p:cNvPr>
          <p:cNvSpPr/>
          <p:nvPr/>
        </p:nvSpPr>
        <p:spPr>
          <a:xfrm>
            <a:off x="5614070" y="3526735"/>
            <a:ext cx="352538" cy="367289"/>
          </a:xfrm>
          <a:prstGeom prst="ellipse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3</a:t>
            </a:r>
            <a:endParaRPr lang="ko-KR" altLang="en-US" sz="1400" dirty="0">
              <a:solidFill>
                <a:schemeClr val="tx1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184737E7-A7B7-0812-37BA-9B60B8E063C5}"/>
              </a:ext>
            </a:extLst>
          </p:cNvPr>
          <p:cNvSpPr/>
          <p:nvPr/>
        </p:nvSpPr>
        <p:spPr>
          <a:xfrm>
            <a:off x="2187954" y="4522239"/>
            <a:ext cx="352538" cy="367289"/>
          </a:xfrm>
          <a:prstGeom prst="ellipse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4</a:t>
            </a:r>
            <a:endParaRPr lang="ko-KR" altLang="en-US" sz="1400" dirty="0">
              <a:solidFill>
                <a:schemeClr val="tx1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6ABBF560-4AF5-6315-E0C6-1A04BA84E117}"/>
              </a:ext>
            </a:extLst>
          </p:cNvPr>
          <p:cNvGrpSpPr/>
          <p:nvPr/>
        </p:nvGrpSpPr>
        <p:grpSpPr>
          <a:xfrm>
            <a:off x="9173740" y="5646057"/>
            <a:ext cx="3018260" cy="1211546"/>
            <a:chOff x="9172575" y="558936"/>
            <a:chExt cx="3018260" cy="1100182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7DB56C84-DE7A-2E49-7762-849739752FCB}"/>
                </a:ext>
              </a:extLst>
            </p:cNvPr>
            <p:cNvSpPr/>
            <p:nvPr/>
          </p:nvSpPr>
          <p:spPr>
            <a:xfrm>
              <a:off x="9172575" y="558936"/>
              <a:ext cx="688370" cy="1100182"/>
            </a:xfrm>
            <a:prstGeom prst="rect">
              <a:avLst/>
            </a:prstGeom>
            <a:noFill/>
            <a:ln>
              <a:solidFill>
                <a:schemeClr val="tx2">
                  <a:lumMod val="90000"/>
                  <a:lumOff val="1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  <a:latin typeface="Noto Sans KR Black" panose="020B0200000000000000" pitchFamily="50" charset="-127"/>
                  <a:ea typeface="Noto Sans KR Black" panose="020B0200000000000000" pitchFamily="50" charset="-127"/>
                </a:rPr>
                <a:t>3</a:t>
              </a:r>
              <a:endParaRPr lang="ko-KR" altLang="en-US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45A1695E-8F1E-5E5D-3F9C-D1FEF534EFEE}"/>
                </a:ext>
              </a:extLst>
            </p:cNvPr>
            <p:cNvSpPr/>
            <p:nvPr/>
          </p:nvSpPr>
          <p:spPr>
            <a:xfrm>
              <a:off x="9860945" y="564659"/>
              <a:ext cx="2329890" cy="1094459"/>
            </a:xfrm>
            <a:prstGeom prst="rect">
              <a:avLst/>
            </a:prstGeom>
            <a:noFill/>
            <a:ln>
              <a:solidFill>
                <a:schemeClr val="tx2">
                  <a:lumMod val="90000"/>
                  <a:lumOff val="1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lvl="0" indent="-285750" eaLnBrk="0" fontAlgn="base" latinLnBrk="0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버튼 클릭 시 </a:t>
              </a:r>
              <a:r>
                <a:rPr lang="ko-KR" altLang="en-US" sz="1400" dirty="0" err="1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입력값을</a:t>
              </a:r>
              <a:r>
                <a:rPr lang="ko-KR" altLang="en-US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전송하여 요약 보고서 생성 요청을 수행하고 결과를 화면에 출력한다</a:t>
              </a:r>
              <a:endParaRPr lang="ko-KR" altLang="ko-KR" sz="14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12222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76DE52-EA9B-68E2-A937-78C7EFF3C2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소프트웨어, 멀티미디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1D5FC8E-2769-8076-5D80-326B457D5F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2563" y="1335314"/>
            <a:ext cx="9193971" cy="4934858"/>
          </a:xfrm>
          <a:prstGeom prst="rect">
            <a:avLst/>
          </a:prstGeom>
        </p:spPr>
      </p:pic>
      <p:sp>
        <p:nvSpPr>
          <p:cNvPr id="43" name="직사각형 42">
            <a:extLst>
              <a:ext uri="{FF2B5EF4-FFF2-40B4-BE49-F238E27FC236}">
                <a16:creationId xmlns:a16="http://schemas.microsoft.com/office/drawing/2014/main" id="{05698E23-9B6B-5578-0A89-C3EE7F6A8111}"/>
              </a:ext>
            </a:extLst>
          </p:cNvPr>
          <p:cNvSpPr/>
          <p:nvPr/>
        </p:nvSpPr>
        <p:spPr>
          <a:xfrm>
            <a:off x="0" y="-982"/>
            <a:ext cx="1369276" cy="282931"/>
          </a:xfrm>
          <a:prstGeom prst="rect">
            <a:avLst/>
          </a:prstGeom>
          <a:solidFill>
            <a:schemeClr val="bg2">
              <a:lumMod val="75000"/>
              <a:alpha val="50000"/>
            </a:schemeClr>
          </a:solidFill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화면 코드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2A347C9C-6BA7-5251-6DEA-B59B9F849C12}"/>
              </a:ext>
            </a:extLst>
          </p:cNvPr>
          <p:cNvSpPr/>
          <p:nvPr/>
        </p:nvSpPr>
        <p:spPr>
          <a:xfrm>
            <a:off x="7022450" y="-982"/>
            <a:ext cx="1357977" cy="282931"/>
          </a:xfrm>
          <a:prstGeom prst="rect">
            <a:avLst/>
          </a:prstGeom>
          <a:solidFill>
            <a:schemeClr val="bg2">
              <a:lumMod val="75000"/>
              <a:alpha val="50000"/>
            </a:schemeClr>
          </a:solidFill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페이지 명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BD97FEAB-CD37-875F-8B03-5B015AC5E322}"/>
              </a:ext>
            </a:extLst>
          </p:cNvPr>
          <p:cNvSpPr/>
          <p:nvPr/>
        </p:nvSpPr>
        <p:spPr>
          <a:xfrm>
            <a:off x="1369277" y="-981"/>
            <a:ext cx="1750996" cy="281336"/>
          </a:xfrm>
          <a:prstGeom prst="rect">
            <a:avLst/>
          </a:prstGeom>
          <a:noFill/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GEN-02</a:t>
            </a:r>
            <a:endParaRPr lang="ko-KR" altLang="en-US" sz="1400" dirty="0">
              <a:solidFill>
                <a:schemeClr val="tx1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97D3CE49-5481-3687-4247-D6CDB82FD7AE}"/>
              </a:ext>
            </a:extLst>
          </p:cNvPr>
          <p:cNvSpPr/>
          <p:nvPr/>
        </p:nvSpPr>
        <p:spPr>
          <a:xfrm>
            <a:off x="8380428" y="0"/>
            <a:ext cx="2129601" cy="279666"/>
          </a:xfrm>
          <a:prstGeom prst="rect">
            <a:avLst/>
          </a:prstGeom>
          <a:noFill/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GEN</a:t>
            </a:r>
            <a:endParaRPr lang="ko-KR" altLang="en-US" sz="1200" dirty="0">
              <a:solidFill>
                <a:schemeClr val="tx1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8594F1F2-7509-1872-B47A-8D1E301A52A6}"/>
              </a:ext>
            </a:extLst>
          </p:cNvPr>
          <p:cNvSpPr/>
          <p:nvPr/>
        </p:nvSpPr>
        <p:spPr>
          <a:xfrm>
            <a:off x="10510030" y="-292"/>
            <a:ext cx="934110" cy="279958"/>
          </a:xfrm>
          <a:prstGeom prst="rect">
            <a:avLst/>
          </a:prstGeom>
          <a:solidFill>
            <a:schemeClr val="bg2">
              <a:lumMod val="75000"/>
              <a:alpha val="50000"/>
            </a:schemeClr>
          </a:solidFill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페이지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4FD946B9-2BFE-FAB7-6B96-0D21CF48A8A1}"/>
              </a:ext>
            </a:extLst>
          </p:cNvPr>
          <p:cNvSpPr/>
          <p:nvPr/>
        </p:nvSpPr>
        <p:spPr>
          <a:xfrm>
            <a:off x="11444140" y="397"/>
            <a:ext cx="746695" cy="279958"/>
          </a:xfrm>
          <a:prstGeom prst="rect">
            <a:avLst/>
          </a:prstGeom>
          <a:noFill/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11</a:t>
            </a:r>
            <a:endParaRPr lang="ko-KR" altLang="en-US" sz="1400" dirty="0">
              <a:solidFill>
                <a:schemeClr val="tx1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E56C959F-416D-7553-B988-3C80B376A9B0}"/>
              </a:ext>
            </a:extLst>
          </p:cNvPr>
          <p:cNvSpPr/>
          <p:nvPr/>
        </p:nvSpPr>
        <p:spPr>
          <a:xfrm>
            <a:off x="3120273" y="0"/>
            <a:ext cx="1357977" cy="282931"/>
          </a:xfrm>
          <a:prstGeom prst="rect">
            <a:avLst/>
          </a:prstGeom>
          <a:solidFill>
            <a:schemeClr val="bg2">
              <a:lumMod val="75000"/>
              <a:alpha val="50000"/>
            </a:schemeClr>
          </a:solidFill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화면 경로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A20A3329-BE70-1D5B-806A-4D0C559849AD}"/>
              </a:ext>
            </a:extLst>
          </p:cNvPr>
          <p:cNvSpPr/>
          <p:nvPr/>
        </p:nvSpPr>
        <p:spPr>
          <a:xfrm>
            <a:off x="4478249" y="0"/>
            <a:ext cx="2544199" cy="279666"/>
          </a:xfrm>
          <a:prstGeom prst="rect">
            <a:avLst/>
          </a:prstGeom>
          <a:noFill/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Main – GEN</a:t>
            </a:r>
            <a:endParaRPr lang="ko-KR" altLang="en-US" sz="1400" dirty="0">
              <a:solidFill>
                <a:schemeClr val="tx1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BE0805D4-8199-9420-273A-5023A6622990}"/>
              </a:ext>
            </a:extLst>
          </p:cNvPr>
          <p:cNvSpPr/>
          <p:nvPr/>
        </p:nvSpPr>
        <p:spPr>
          <a:xfrm>
            <a:off x="9172575" y="279667"/>
            <a:ext cx="3019426" cy="279666"/>
          </a:xfrm>
          <a:prstGeom prst="rect">
            <a:avLst/>
          </a:prstGeom>
          <a:solidFill>
            <a:schemeClr val="bg2">
              <a:lumMod val="75000"/>
              <a:alpha val="50000"/>
            </a:schemeClr>
          </a:solidFill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Description</a:t>
            </a:r>
            <a:endParaRPr lang="ko-KR" altLang="en-US" sz="1400" dirty="0">
              <a:solidFill>
                <a:schemeClr val="tx1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7AEA6250-C7ED-C159-CC5D-9446125EF442}"/>
              </a:ext>
            </a:extLst>
          </p:cNvPr>
          <p:cNvGrpSpPr/>
          <p:nvPr/>
        </p:nvGrpSpPr>
        <p:grpSpPr>
          <a:xfrm>
            <a:off x="9172575" y="558935"/>
            <a:ext cx="3018260" cy="3256692"/>
            <a:chOff x="9172575" y="558936"/>
            <a:chExt cx="3018260" cy="1100182"/>
          </a:xfrm>
        </p:grpSpPr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772E27B6-8227-789F-9644-2AC07E83A47A}"/>
                </a:ext>
              </a:extLst>
            </p:cNvPr>
            <p:cNvSpPr/>
            <p:nvPr/>
          </p:nvSpPr>
          <p:spPr>
            <a:xfrm>
              <a:off x="9172575" y="558936"/>
              <a:ext cx="688370" cy="1100182"/>
            </a:xfrm>
            <a:prstGeom prst="rect">
              <a:avLst/>
            </a:prstGeom>
            <a:noFill/>
            <a:ln>
              <a:solidFill>
                <a:schemeClr val="tx2">
                  <a:lumMod val="90000"/>
                  <a:lumOff val="1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  <a:latin typeface="Noto Sans KR Black" panose="020B0200000000000000" pitchFamily="50" charset="-127"/>
                  <a:ea typeface="Noto Sans KR Black" panose="020B0200000000000000" pitchFamily="50" charset="-127"/>
                </a:rPr>
                <a:t>1</a:t>
              </a:r>
              <a:endParaRPr lang="ko-KR" altLang="en-US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17F96416-2416-C088-D69B-303BFAEDAB74}"/>
                </a:ext>
              </a:extLst>
            </p:cNvPr>
            <p:cNvSpPr/>
            <p:nvPr/>
          </p:nvSpPr>
          <p:spPr>
            <a:xfrm>
              <a:off x="9860945" y="558936"/>
              <a:ext cx="2329890" cy="1100182"/>
            </a:xfrm>
            <a:prstGeom prst="rect">
              <a:avLst/>
            </a:prstGeom>
            <a:noFill/>
            <a:ln>
              <a:solidFill>
                <a:schemeClr val="tx2">
                  <a:lumMod val="90000"/>
                  <a:lumOff val="1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사용자가 정책</a:t>
              </a:r>
              <a:r>
                <a:rPr lang="en-US" altLang="ko-KR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/</a:t>
              </a:r>
              <a:r>
                <a:rPr lang="ko-KR" altLang="en-US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아이디어 생성에 필요한 요청 문구를 입력하는 영역을 표시한다</a:t>
              </a:r>
              <a:r>
                <a:rPr lang="en-US" altLang="ko-KR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.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en-US" altLang="ko-KR" sz="6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입력된 내용은 아이디어 생성 시 </a:t>
              </a:r>
              <a:r>
                <a:rPr lang="ko-KR" altLang="en-US" sz="1400" dirty="0" err="1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프롬포트로</a:t>
              </a:r>
              <a:r>
                <a:rPr lang="ko-KR" altLang="en-US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전달된다</a:t>
              </a:r>
              <a:r>
                <a:rPr lang="en-US" altLang="ko-KR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.</a:t>
              </a:r>
            </a:p>
          </p:txBody>
        </p:sp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9A20EB57-43D9-BFA7-23FB-3ECDD7F1D7BF}"/>
              </a:ext>
            </a:extLst>
          </p:cNvPr>
          <p:cNvGrpSpPr/>
          <p:nvPr/>
        </p:nvGrpSpPr>
        <p:grpSpPr>
          <a:xfrm>
            <a:off x="9173740" y="3815627"/>
            <a:ext cx="3018260" cy="3041976"/>
            <a:chOff x="9172575" y="558936"/>
            <a:chExt cx="3018260" cy="1100182"/>
          </a:xfrm>
        </p:grpSpPr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4D445891-9D22-9EE1-B4CB-8F3811F155E9}"/>
                </a:ext>
              </a:extLst>
            </p:cNvPr>
            <p:cNvSpPr/>
            <p:nvPr/>
          </p:nvSpPr>
          <p:spPr>
            <a:xfrm>
              <a:off x="9172575" y="558936"/>
              <a:ext cx="688370" cy="1100182"/>
            </a:xfrm>
            <a:prstGeom prst="rect">
              <a:avLst/>
            </a:prstGeom>
            <a:noFill/>
            <a:ln>
              <a:solidFill>
                <a:schemeClr val="tx2">
                  <a:lumMod val="90000"/>
                  <a:lumOff val="1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  <a:latin typeface="Noto Sans KR Black" panose="020B0200000000000000" pitchFamily="50" charset="-127"/>
                  <a:ea typeface="Noto Sans KR Black" panose="020B0200000000000000" pitchFamily="50" charset="-127"/>
                </a:rPr>
                <a:t>2</a:t>
              </a:r>
              <a:endParaRPr lang="ko-KR" altLang="en-US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1E238B54-BEEF-C589-DD51-13894A1F9097}"/>
                </a:ext>
              </a:extLst>
            </p:cNvPr>
            <p:cNvSpPr/>
            <p:nvPr/>
          </p:nvSpPr>
          <p:spPr>
            <a:xfrm>
              <a:off x="9860945" y="558936"/>
              <a:ext cx="2329890" cy="1100182"/>
            </a:xfrm>
            <a:prstGeom prst="rect">
              <a:avLst/>
            </a:prstGeom>
            <a:noFill/>
            <a:ln>
              <a:solidFill>
                <a:schemeClr val="tx2">
                  <a:lumMod val="90000"/>
                  <a:lumOff val="1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lvl="0" indent="-285750" eaLnBrk="0" fontAlgn="base" latinLnBrk="0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아이디어 생성 버튼을 표시한다</a:t>
              </a:r>
              <a:r>
                <a:rPr lang="en-US" altLang="ko-KR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.</a:t>
              </a:r>
            </a:p>
            <a:p>
              <a:pPr marL="285750" lvl="0" indent="-285750" eaLnBrk="0" fontAlgn="base" latinLnBrk="0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endParaRPr lang="en-US" altLang="ko-KR" sz="6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 marL="285750" lvl="0" indent="-285750" eaLnBrk="0" fontAlgn="base" latinLnBrk="0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버튼 클릭 시 </a:t>
              </a:r>
              <a:r>
                <a:rPr lang="ko-KR" altLang="en-US" sz="1400" dirty="0" err="1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입력값을</a:t>
              </a:r>
              <a:r>
                <a:rPr lang="ko-KR" altLang="en-US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전송하여 정책 제안 생성 요청을 수행하고</a:t>
              </a:r>
              <a:r>
                <a:rPr lang="en-US" altLang="ko-KR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, </a:t>
              </a:r>
              <a:r>
                <a:rPr lang="ko-KR" altLang="en-US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결과를 화면에 출력한다</a:t>
              </a:r>
              <a:endParaRPr lang="en-US" altLang="ko-KR" sz="14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6CDC3AE1-54EE-48C7-D2CE-3F40EE469419}"/>
              </a:ext>
            </a:extLst>
          </p:cNvPr>
          <p:cNvSpPr/>
          <p:nvPr/>
        </p:nvSpPr>
        <p:spPr>
          <a:xfrm flipV="1">
            <a:off x="2473761" y="4600127"/>
            <a:ext cx="1510201" cy="330663"/>
          </a:xfrm>
          <a:prstGeom prst="roundRect">
            <a:avLst/>
          </a:prstGeom>
          <a:noFill/>
          <a:ln w="19050">
            <a:solidFill>
              <a:schemeClr val="tx2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EF246ADE-B536-00CF-FC08-02ACE1978ADF}"/>
              </a:ext>
            </a:extLst>
          </p:cNvPr>
          <p:cNvSpPr/>
          <p:nvPr/>
        </p:nvSpPr>
        <p:spPr>
          <a:xfrm flipV="1">
            <a:off x="2440477" y="3815627"/>
            <a:ext cx="5939949" cy="743238"/>
          </a:xfrm>
          <a:prstGeom prst="roundRect">
            <a:avLst/>
          </a:prstGeom>
          <a:noFill/>
          <a:ln w="19050">
            <a:solidFill>
              <a:schemeClr val="tx2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DE8FC3F4-4CA3-C2AA-1FD9-2D7EE5E8D476}"/>
              </a:ext>
            </a:extLst>
          </p:cNvPr>
          <p:cNvSpPr/>
          <p:nvPr/>
        </p:nvSpPr>
        <p:spPr>
          <a:xfrm>
            <a:off x="2187954" y="3448338"/>
            <a:ext cx="352538" cy="367289"/>
          </a:xfrm>
          <a:prstGeom prst="ellipse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1</a:t>
            </a:r>
            <a:endParaRPr lang="ko-KR" altLang="en-US" sz="1400" dirty="0">
              <a:solidFill>
                <a:schemeClr val="tx1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A3FE2CB5-2AFE-4178-BC06-19753AAB00FF}"/>
              </a:ext>
            </a:extLst>
          </p:cNvPr>
          <p:cNvSpPr/>
          <p:nvPr/>
        </p:nvSpPr>
        <p:spPr>
          <a:xfrm>
            <a:off x="2187954" y="4264636"/>
            <a:ext cx="352538" cy="367289"/>
          </a:xfrm>
          <a:prstGeom prst="ellipse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2</a:t>
            </a:r>
            <a:endParaRPr lang="ko-KR" altLang="en-US" sz="1400" dirty="0">
              <a:solidFill>
                <a:schemeClr val="tx1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72293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D172F2-0B9F-F252-35D1-B0A8754C7E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, 소프트웨어, 멀티미디어 소프트웨어, 컴퓨터 아이콘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CBC575E-4AA6-2809-445F-6FBBE62A56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62743"/>
            <a:ext cx="9171409" cy="4963886"/>
          </a:xfrm>
          <a:prstGeom prst="rect">
            <a:avLst/>
          </a:prstGeom>
        </p:spPr>
      </p:pic>
      <p:sp>
        <p:nvSpPr>
          <p:cNvPr id="43" name="직사각형 42">
            <a:extLst>
              <a:ext uri="{FF2B5EF4-FFF2-40B4-BE49-F238E27FC236}">
                <a16:creationId xmlns:a16="http://schemas.microsoft.com/office/drawing/2014/main" id="{B159C60D-FBAC-0452-ABB2-227650A56043}"/>
              </a:ext>
            </a:extLst>
          </p:cNvPr>
          <p:cNvSpPr/>
          <p:nvPr/>
        </p:nvSpPr>
        <p:spPr>
          <a:xfrm>
            <a:off x="0" y="-982"/>
            <a:ext cx="1369276" cy="282931"/>
          </a:xfrm>
          <a:prstGeom prst="rect">
            <a:avLst/>
          </a:prstGeom>
          <a:solidFill>
            <a:schemeClr val="bg2">
              <a:lumMod val="75000"/>
              <a:alpha val="50000"/>
            </a:schemeClr>
          </a:solidFill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화면 코드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170F0B6A-0856-E1A5-82C9-38AB1127FB63}"/>
              </a:ext>
            </a:extLst>
          </p:cNvPr>
          <p:cNvSpPr/>
          <p:nvPr/>
        </p:nvSpPr>
        <p:spPr>
          <a:xfrm>
            <a:off x="7022450" y="-982"/>
            <a:ext cx="1357977" cy="282931"/>
          </a:xfrm>
          <a:prstGeom prst="rect">
            <a:avLst/>
          </a:prstGeom>
          <a:solidFill>
            <a:schemeClr val="bg2">
              <a:lumMod val="75000"/>
              <a:alpha val="50000"/>
            </a:schemeClr>
          </a:solidFill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페이지 명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EA1894FB-1902-3C9C-C257-AFA8A56F88E8}"/>
              </a:ext>
            </a:extLst>
          </p:cNvPr>
          <p:cNvSpPr/>
          <p:nvPr/>
        </p:nvSpPr>
        <p:spPr>
          <a:xfrm>
            <a:off x="1369277" y="-981"/>
            <a:ext cx="1750996" cy="281336"/>
          </a:xfrm>
          <a:prstGeom prst="rect">
            <a:avLst/>
          </a:prstGeom>
          <a:noFill/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GEN-03</a:t>
            </a:r>
            <a:endParaRPr lang="ko-KR" altLang="en-US" sz="1400" dirty="0">
              <a:solidFill>
                <a:schemeClr val="tx1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464D29DF-86C8-B85A-CF54-CE2030C22A20}"/>
              </a:ext>
            </a:extLst>
          </p:cNvPr>
          <p:cNvSpPr/>
          <p:nvPr/>
        </p:nvSpPr>
        <p:spPr>
          <a:xfrm>
            <a:off x="8380428" y="0"/>
            <a:ext cx="2129601" cy="279666"/>
          </a:xfrm>
          <a:prstGeom prst="rect">
            <a:avLst/>
          </a:prstGeom>
          <a:noFill/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GEN</a:t>
            </a:r>
            <a:endParaRPr lang="ko-KR" altLang="en-US" sz="1200" dirty="0">
              <a:solidFill>
                <a:schemeClr val="tx1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5815931A-859E-037E-6FAD-60D19C780B0C}"/>
              </a:ext>
            </a:extLst>
          </p:cNvPr>
          <p:cNvSpPr/>
          <p:nvPr/>
        </p:nvSpPr>
        <p:spPr>
          <a:xfrm>
            <a:off x="10510030" y="-292"/>
            <a:ext cx="934110" cy="279958"/>
          </a:xfrm>
          <a:prstGeom prst="rect">
            <a:avLst/>
          </a:prstGeom>
          <a:solidFill>
            <a:schemeClr val="bg2">
              <a:lumMod val="75000"/>
              <a:alpha val="50000"/>
            </a:schemeClr>
          </a:solidFill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페이지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A66A965F-70FF-06C2-7260-9EEDE366946C}"/>
              </a:ext>
            </a:extLst>
          </p:cNvPr>
          <p:cNvSpPr/>
          <p:nvPr/>
        </p:nvSpPr>
        <p:spPr>
          <a:xfrm>
            <a:off x="11444140" y="397"/>
            <a:ext cx="746695" cy="279958"/>
          </a:xfrm>
          <a:prstGeom prst="rect">
            <a:avLst/>
          </a:prstGeom>
          <a:noFill/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12</a:t>
            </a:r>
            <a:endParaRPr lang="ko-KR" altLang="en-US" sz="1400" dirty="0">
              <a:solidFill>
                <a:schemeClr val="tx1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6EA61F7B-1EDA-794D-199F-E5FF4BA58063}"/>
              </a:ext>
            </a:extLst>
          </p:cNvPr>
          <p:cNvSpPr/>
          <p:nvPr/>
        </p:nvSpPr>
        <p:spPr>
          <a:xfrm>
            <a:off x="3120273" y="0"/>
            <a:ext cx="1357977" cy="282931"/>
          </a:xfrm>
          <a:prstGeom prst="rect">
            <a:avLst/>
          </a:prstGeom>
          <a:solidFill>
            <a:schemeClr val="bg2">
              <a:lumMod val="75000"/>
              <a:alpha val="50000"/>
            </a:schemeClr>
          </a:solidFill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화면 경로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654F486-7433-7C25-C0AE-3A6555F2A478}"/>
              </a:ext>
            </a:extLst>
          </p:cNvPr>
          <p:cNvSpPr/>
          <p:nvPr/>
        </p:nvSpPr>
        <p:spPr>
          <a:xfrm>
            <a:off x="4478249" y="0"/>
            <a:ext cx="2544199" cy="279666"/>
          </a:xfrm>
          <a:prstGeom prst="rect">
            <a:avLst/>
          </a:prstGeom>
          <a:noFill/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Main – GEN</a:t>
            </a:r>
            <a:endParaRPr lang="ko-KR" altLang="en-US" sz="1400" dirty="0">
              <a:solidFill>
                <a:schemeClr val="tx1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57C75623-40D7-CE85-F465-576E163822AA}"/>
              </a:ext>
            </a:extLst>
          </p:cNvPr>
          <p:cNvSpPr/>
          <p:nvPr/>
        </p:nvSpPr>
        <p:spPr>
          <a:xfrm>
            <a:off x="9172575" y="279667"/>
            <a:ext cx="3019426" cy="279666"/>
          </a:xfrm>
          <a:prstGeom prst="rect">
            <a:avLst/>
          </a:prstGeom>
          <a:solidFill>
            <a:schemeClr val="bg2">
              <a:lumMod val="75000"/>
              <a:alpha val="50000"/>
            </a:schemeClr>
          </a:solidFill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Description</a:t>
            </a:r>
            <a:endParaRPr lang="ko-KR" altLang="en-US" sz="1400" dirty="0">
              <a:solidFill>
                <a:schemeClr val="tx1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E77D0722-3E1C-93B8-B286-9D9C373CF0EE}"/>
              </a:ext>
            </a:extLst>
          </p:cNvPr>
          <p:cNvGrpSpPr/>
          <p:nvPr/>
        </p:nvGrpSpPr>
        <p:grpSpPr>
          <a:xfrm>
            <a:off x="9172575" y="558935"/>
            <a:ext cx="3018260" cy="2273615"/>
            <a:chOff x="9172575" y="558936"/>
            <a:chExt cx="3018260" cy="1100182"/>
          </a:xfrm>
        </p:grpSpPr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CE96434C-4E9B-2DDB-D005-2938334113AB}"/>
                </a:ext>
              </a:extLst>
            </p:cNvPr>
            <p:cNvSpPr/>
            <p:nvPr/>
          </p:nvSpPr>
          <p:spPr>
            <a:xfrm>
              <a:off x="9172575" y="558936"/>
              <a:ext cx="688370" cy="1100182"/>
            </a:xfrm>
            <a:prstGeom prst="rect">
              <a:avLst/>
            </a:prstGeom>
            <a:noFill/>
            <a:ln>
              <a:solidFill>
                <a:schemeClr val="tx2">
                  <a:lumMod val="90000"/>
                  <a:lumOff val="1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  <a:latin typeface="Noto Sans KR Black" panose="020B0200000000000000" pitchFamily="50" charset="-127"/>
                  <a:ea typeface="Noto Sans KR Black" panose="020B0200000000000000" pitchFamily="50" charset="-127"/>
                </a:rPr>
                <a:t>1</a:t>
              </a:r>
              <a:endParaRPr lang="ko-KR" altLang="en-US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CD8A173B-38FE-E86E-8683-FC8A3FDD1BAA}"/>
                </a:ext>
              </a:extLst>
            </p:cNvPr>
            <p:cNvSpPr/>
            <p:nvPr/>
          </p:nvSpPr>
          <p:spPr>
            <a:xfrm>
              <a:off x="9860945" y="558936"/>
              <a:ext cx="2329890" cy="1100182"/>
            </a:xfrm>
            <a:prstGeom prst="rect">
              <a:avLst/>
            </a:prstGeom>
            <a:noFill/>
            <a:ln>
              <a:solidFill>
                <a:schemeClr val="tx2">
                  <a:lumMod val="90000"/>
                  <a:lumOff val="1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사용자의 질문과 </a:t>
              </a:r>
              <a:r>
                <a:rPr lang="en-US" altLang="ko-KR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AI </a:t>
              </a:r>
              <a:r>
                <a:rPr lang="ko-KR" altLang="en-US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답변이 대화 형태로 표시되는 영역을 표시한다</a:t>
              </a:r>
              <a:r>
                <a:rPr lang="en-US" altLang="ko-KR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.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en-US" altLang="ko-KR" sz="6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답변 생성 시 로딩 상태를 표시하고</a:t>
              </a:r>
              <a:r>
                <a:rPr lang="en-US" altLang="ko-KR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, </a:t>
              </a:r>
              <a:r>
                <a:rPr lang="ko-KR" altLang="en-US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완료 후 결과를 순차적으로 출력한다</a:t>
              </a:r>
              <a:r>
                <a:rPr lang="en-US" altLang="ko-KR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.</a:t>
              </a:r>
            </a:p>
          </p:txBody>
        </p:sp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BFA3247D-8575-F9DA-889A-AB5E6F52D5F2}"/>
              </a:ext>
            </a:extLst>
          </p:cNvPr>
          <p:cNvGrpSpPr/>
          <p:nvPr/>
        </p:nvGrpSpPr>
        <p:grpSpPr>
          <a:xfrm>
            <a:off x="9173740" y="4891313"/>
            <a:ext cx="3018260" cy="1966289"/>
            <a:chOff x="9172575" y="558936"/>
            <a:chExt cx="3018260" cy="1100182"/>
          </a:xfrm>
        </p:grpSpPr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A0224F3A-3612-6020-C7F2-E1AD272225B7}"/>
                </a:ext>
              </a:extLst>
            </p:cNvPr>
            <p:cNvSpPr/>
            <p:nvPr/>
          </p:nvSpPr>
          <p:spPr>
            <a:xfrm>
              <a:off x="9172575" y="558936"/>
              <a:ext cx="688370" cy="1100182"/>
            </a:xfrm>
            <a:prstGeom prst="rect">
              <a:avLst/>
            </a:prstGeom>
            <a:noFill/>
            <a:ln>
              <a:solidFill>
                <a:schemeClr val="tx2">
                  <a:lumMod val="90000"/>
                  <a:lumOff val="1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  <a:latin typeface="Noto Sans KR Black" panose="020B0200000000000000" pitchFamily="50" charset="-127"/>
                  <a:ea typeface="Noto Sans KR Black" panose="020B0200000000000000" pitchFamily="50" charset="-127"/>
                </a:rPr>
                <a:t>3</a:t>
              </a:r>
              <a:endParaRPr lang="ko-KR" altLang="en-US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DFE6E616-DB55-683D-5D1A-43CBAD3EC47F}"/>
                </a:ext>
              </a:extLst>
            </p:cNvPr>
            <p:cNvSpPr/>
            <p:nvPr/>
          </p:nvSpPr>
          <p:spPr>
            <a:xfrm>
              <a:off x="9860945" y="558936"/>
              <a:ext cx="2329890" cy="1100182"/>
            </a:xfrm>
            <a:prstGeom prst="rect">
              <a:avLst/>
            </a:prstGeom>
            <a:noFill/>
            <a:ln>
              <a:solidFill>
                <a:schemeClr val="tx2">
                  <a:lumMod val="90000"/>
                  <a:lumOff val="1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lvl="0" indent="-285750" eaLnBrk="0" fontAlgn="base" latinLnBrk="0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질문 전송 버튼을 표시한다</a:t>
              </a:r>
              <a:r>
                <a:rPr lang="en-US" altLang="ko-KR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.</a:t>
              </a:r>
            </a:p>
            <a:p>
              <a:pPr marL="285750" lvl="0" indent="-285750" eaLnBrk="0" fontAlgn="base" latinLnBrk="0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endParaRPr lang="en-US" altLang="ko-KR" sz="6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 marL="285750" lvl="0" indent="-285750" eaLnBrk="0" fontAlgn="base" latinLnBrk="0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버튼 클릭 시 질문을 전송하여 </a:t>
              </a:r>
              <a:r>
                <a:rPr lang="en-US" altLang="ko-KR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Q&amp;A </a:t>
              </a:r>
              <a:r>
                <a:rPr lang="ko-KR" altLang="en-US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생성 요청을 수행하고</a:t>
              </a:r>
              <a:r>
                <a:rPr lang="en-US" altLang="ko-KR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, </a:t>
              </a:r>
              <a:r>
                <a:rPr lang="ko-KR" altLang="en-US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결과를 화면에 출력한다</a:t>
              </a:r>
              <a:r>
                <a:rPr lang="en-US" altLang="ko-KR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.</a:t>
              </a:r>
            </a:p>
          </p:txBody>
        </p:sp>
      </p:grp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0D8774A5-13DA-B2AD-C669-1921DE663568}"/>
              </a:ext>
            </a:extLst>
          </p:cNvPr>
          <p:cNvSpPr/>
          <p:nvPr/>
        </p:nvSpPr>
        <p:spPr>
          <a:xfrm flipV="1">
            <a:off x="2540492" y="5767164"/>
            <a:ext cx="5543965" cy="367288"/>
          </a:xfrm>
          <a:prstGeom prst="roundRect">
            <a:avLst/>
          </a:prstGeom>
          <a:noFill/>
          <a:ln w="19050">
            <a:solidFill>
              <a:schemeClr val="tx2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564EF38F-6AB6-9670-4362-A4B8A1695551}"/>
              </a:ext>
            </a:extLst>
          </p:cNvPr>
          <p:cNvSpPr/>
          <p:nvPr/>
        </p:nvSpPr>
        <p:spPr>
          <a:xfrm flipV="1">
            <a:off x="2440477" y="3815626"/>
            <a:ext cx="6268094" cy="1951537"/>
          </a:xfrm>
          <a:prstGeom prst="roundRect">
            <a:avLst/>
          </a:prstGeom>
          <a:noFill/>
          <a:ln w="19050">
            <a:solidFill>
              <a:schemeClr val="tx2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70CC9CFD-5A02-88F4-C452-5F9254A7347A}"/>
              </a:ext>
            </a:extLst>
          </p:cNvPr>
          <p:cNvSpPr/>
          <p:nvPr/>
        </p:nvSpPr>
        <p:spPr>
          <a:xfrm>
            <a:off x="2244775" y="3572500"/>
            <a:ext cx="352538" cy="367289"/>
          </a:xfrm>
          <a:prstGeom prst="ellipse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1</a:t>
            </a:r>
            <a:endParaRPr lang="ko-KR" altLang="en-US" sz="1400" dirty="0">
              <a:solidFill>
                <a:schemeClr val="tx1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5A39DA0D-B536-B2A8-35D7-4967AD39FE16}"/>
              </a:ext>
            </a:extLst>
          </p:cNvPr>
          <p:cNvSpPr/>
          <p:nvPr/>
        </p:nvSpPr>
        <p:spPr>
          <a:xfrm>
            <a:off x="2244775" y="5399874"/>
            <a:ext cx="352538" cy="367289"/>
          </a:xfrm>
          <a:prstGeom prst="ellipse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2</a:t>
            </a:r>
            <a:endParaRPr lang="ko-KR" altLang="en-US" sz="1400" dirty="0">
              <a:solidFill>
                <a:schemeClr val="tx1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00B14C41-B073-32F3-7903-B6231132E2A8}"/>
              </a:ext>
            </a:extLst>
          </p:cNvPr>
          <p:cNvSpPr/>
          <p:nvPr/>
        </p:nvSpPr>
        <p:spPr>
          <a:xfrm flipV="1">
            <a:off x="8084457" y="5767163"/>
            <a:ext cx="529279" cy="367288"/>
          </a:xfrm>
          <a:prstGeom prst="roundRect">
            <a:avLst/>
          </a:prstGeom>
          <a:noFill/>
          <a:ln w="19050">
            <a:solidFill>
              <a:schemeClr val="tx2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3B578629-5E0A-B208-FD82-FBB583C7F693}"/>
              </a:ext>
            </a:extLst>
          </p:cNvPr>
          <p:cNvSpPr/>
          <p:nvPr/>
        </p:nvSpPr>
        <p:spPr>
          <a:xfrm>
            <a:off x="8551735" y="5445962"/>
            <a:ext cx="352538" cy="367289"/>
          </a:xfrm>
          <a:prstGeom prst="ellipse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3</a:t>
            </a:r>
            <a:endParaRPr lang="ko-KR" altLang="en-US" sz="1400" dirty="0">
              <a:solidFill>
                <a:schemeClr val="tx1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499F62D0-4737-FB2A-DE32-63FDC31AD286}"/>
              </a:ext>
            </a:extLst>
          </p:cNvPr>
          <p:cNvGrpSpPr/>
          <p:nvPr/>
        </p:nvGrpSpPr>
        <p:grpSpPr>
          <a:xfrm>
            <a:off x="9171409" y="2832550"/>
            <a:ext cx="3018260" cy="2058763"/>
            <a:chOff x="9172575" y="558936"/>
            <a:chExt cx="3018260" cy="1100182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6E5639E2-A85C-29D6-0E3A-F47815FD88F1}"/>
                </a:ext>
              </a:extLst>
            </p:cNvPr>
            <p:cNvSpPr/>
            <p:nvPr/>
          </p:nvSpPr>
          <p:spPr>
            <a:xfrm>
              <a:off x="9172575" y="558936"/>
              <a:ext cx="688370" cy="1100182"/>
            </a:xfrm>
            <a:prstGeom prst="rect">
              <a:avLst/>
            </a:prstGeom>
            <a:noFill/>
            <a:ln>
              <a:solidFill>
                <a:schemeClr val="tx2">
                  <a:lumMod val="90000"/>
                  <a:lumOff val="1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  <a:latin typeface="Noto Sans KR Black" panose="020B0200000000000000" pitchFamily="50" charset="-127"/>
                  <a:ea typeface="Noto Sans KR Black" panose="020B0200000000000000" pitchFamily="50" charset="-127"/>
                </a:rPr>
                <a:t>2</a:t>
              </a:r>
              <a:endParaRPr lang="ko-KR" altLang="en-US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7D81F11D-4F61-F4D3-121E-41B3B7236161}"/>
                </a:ext>
              </a:extLst>
            </p:cNvPr>
            <p:cNvSpPr/>
            <p:nvPr/>
          </p:nvSpPr>
          <p:spPr>
            <a:xfrm>
              <a:off x="9860945" y="558936"/>
              <a:ext cx="2329890" cy="1100182"/>
            </a:xfrm>
            <a:prstGeom prst="rect">
              <a:avLst/>
            </a:prstGeom>
            <a:noFill/>
            <a:ln>
              <a:solidFill>
                <a:schemeClr val="tx2">
                  <a:lumMod val="90000"/>
                  <a:lumOff val="1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사용자가 질문을 입력하는 영역을 표시한다</a:t>
              </a:r>
              <a:r>
                <a:rPr lang="en-US" altLang="ko-KR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.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en-US" altLang="ko-KR" sz="6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400" dirty="0" err="1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입력값은</a:t>
              </a:r>
              <a:r>
                <a:rPr lang="ko-KR" altLang="en-US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전송 시 서버로 전달되어 </a:t>
              </a:r>
              <a:r>
                <a:rPr lang="en-US" altLang="ko-KR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Q&amp;A </a:t>
              </a:r>
              <a:r>
                <a:rPr lang="ko-KR" altLang="en-US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생성 요청에 사용된다</a:t>
              </a:r>
              <a:r>
                <a:rPr lang="en-US" altLang="ko-KR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867567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9B5C65-F332-7199-D3DF-55F63F5D5B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, 스크린샷, 소프트웨어, 멀티미디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387042E7-7EE7-0AFD-DBB3-5C3784D5C0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291771"/>
            <a:ext cx="9171409" cy="5181600"/>
          </a:xfrm>
          <a:prstGeom prst="rect">
            <a:avLst/>
          </a:prstGeom>
        </p:spPr>
      </p:pic>
      <p:sp>
        <p:nvSpPr>
          <p:cNvPr id="43" name="직사각형 42">
            <a:extLst>
              <a:ext uri="{FF2B5EF4-FFF2-40B4-BE49-F238E27FC236}">
                <a16:creationId xmlns:a16="http://schemas.microsoft.com/office/drawing/2014/main" id="{9C7D8A58-0EE5-2F9A-212B-E943C3E280B4}"/>
              </a:ext>
            </a:extLst>
          </p:cNvPr>
          <p:cNvSpPr/>
          <p:nvPr/>
        </p:nvSpPr>
        <p:spPr>
          <a:xfrm>
            <a:off x="0" y="-982"/>
            <a:ext cx="1369276" cy="282931"/>
          </a:xfrm>
          <a:prstGeom prst="rect">
            <a:avLst/>
          </a:prstGeom>
          <a:solidFill>
            <a:schemeClr val="bg2">
              <a:lumMod val="75000"/>
              <a:alpha val="50000"/>
            </a:schemeClr>
          </a:solidFill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화면 코드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0BE62854-E464-4937-8DC0-F134693CE2C3}"/>
              </a:ext>
            </a:extLst>
          </p:cNvPr>
          <p:cNvSpPr/>
          <p:nvPr/>
        </p:nvSpPr>
        <p:spPr>
          <a:xfrm>
            <a:off x="7022450" y="-982"/>
            <a:ext cx="1357977" cy="282931"/>
          </a:xfrm>
          <a:prstGeom prst="rect">
            <a:avLst/>
          </a:prstGeom>
          <a:solidFill>
            <a:schemeClr val="bg2">
              <a:lumMod val="75000"/>
              <a:alpha val="50000"/>
            </a:schemeClr>
          </a:solidFill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페이지 명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EAD206B6-0DD5-4A86-E9EF-2E76892AA137}"/>
              </a:ext>
            </a:extLst>
          </p:cNvPr>
          <p:cNvSpPr/>
          <p:nvPr/>
        </p:nvSpPr>
        <p:spPr>
          <a:xfrm>
            <a:off x="1369277" y="-981"/>
            <a:ext cx="1750996" cy="281336"/>
          </a:xfrm>
          <a:prstGeom prst="rect">
            <a:avLst/>
          </a:prstGeom>
          <a:noFill/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GEN-04</a:t>
            </a:r>
            <a:endParaRPr lang="ko-KR" altLang="en-US" sz="1400" dirty="0">
              <a:solidFill>
                <a:schemeClr val="tx1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5C66DB31-EC1B-73C2-B305-80BB30720D41}"/>
              </a:ext>
            </a:extLst>
          </p:cNvPr>
          <p:cNvSpPr/>
          <p:nvPr/>
        </p:nvSpPr>
        <p:spPr>
          <a:xfrm>
            <a:off x="8380428" y="0"/>
            <a:ext cx="2129601" cy="279666"/>
          </a:xfrm>
          <a:prstGeom prst="rect">
            <a:avLst/>
          </a:prstGeom>
          <a:noFill/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GEN</a:t>
            </a:r>
            <a:endParaRPr lang="ko-KR" altLang="en-US" sz="1200" dirty="0">
              <a:solidFill>
                <a:schemeClr val="tx1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336D0061-4DB1-392A-45C5-1ADAA01702C8}"/>
              </a:ext>
            </a:extLst>
          </p:cNvPr>
          <p:cNvSpPr/>
          <p:nvPr/>
        </p:nvSpPr>
        <p:spPr>
          <a:xfrm>
            <a:off x="10510030" y="-292"/>
            <a:ext cx="934110" cy="279958"/>
          </a:xfrm>
          <a:prstGeom prst="rect">
            <a:avLst/>
          </a:prstGeom>
          <a:solidFill>
            <a:schemeClr val="bg2">
              <a:lumMod val="75000"/>
              <a:alpha val="50000"/>
            </a:schemeClr>
          </a:solidFill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페이지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9225CD5E-3AE2-3C10-2B9D-DA9EF0B162DF}"/>
              </a:ext>
            </a:extLst>
          </p:cNvPr>
          <p:cNvSpPr/>
          <p:nvPr/>
        </p:nvSpPr>
        <p:spPr>
          <a:xfrm>
            <a:off x="11444140" y="397"/>
            <a:ext cx="746695" cy="279958"/>
          </a:xfrm>
          <a:prstGeom prst="rect">
            <a:avLst/>
          </a:prstGeom>
          <a:noFill/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13</a:t>
            </a:r>
            <a:endParaRPr lang="ko-KR" altLang="en-US" sz="1400" dirty="0">
              <a:solidFill>
                <a:schemeClr val="tx1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67C7CD3A-4F6D-FA73-FD66-879223E66371}"/>
              </a:ext>
            </a:extLst>
          </p:cNvPr>
          <p:cNvSpPr/>
          <p:nvPr/>
        </p:nvSpPr>
        <p:spPr>
          <a:xfrm>
            <a:off x="3120273" y="0"/>
            <a:ext cx="1357977" cy="282931"/>
          </a:xfrm>
          <a:prstGeom prst="rect">
            <a:avLst/>
          </a:prstGeom>
          <a:solidFill>
            <a:schemeClr val="bg2">
              <a:lumMod val="75000"/>
              <a:alpha val="50000"/>
            </a:schemeClr>
          </a:solidFill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화면 경로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A6BF8B4D-51EA-65EB-58E7-F420F5667712}"/>
              </a:ext>
            </a:extLst>
          </p:cNvPr>
          <p:cNvSpPr/>
          <p:nvPr/>
        </p:nvSpPr>
        <p:spPr>
          <a:xfrm>
            <a:off x="4478249" y="0"/>
            <a:ext cx="2544199" cy="279666"/>
          </a:xfrm>
          <a:prstGeom prst="rect">
            <a:avLst/>
          </a:prstGeom>
          <a:noFill/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Main – GEN</a:t>
            </a:r>
            <a:endParaRPr lang="ko-KR" altLang="en-US" sz="1400" dirty="0">
              <a:solidFill>
                <a:schemeClr val="tx1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FC172B1F-BD77-AE43-655B-B9E72F8CC18F}"/>
              </a:ext>
            </a:extLst>
          </p:cNvPr>
          <p:cNvSpPr/>
          <p:nvPr/>
        </p:nvSpPr>
        <p:spPr>
          <a:xfrm>
            <a:off x="9172575" y="279667"/>
            <a:ext cx="3019426" cy="279666"/>
          </a:xfrm>
          <a:prstGeom prst="rect">
            <a:avLst/>
          </a:prstGeom>
          <a:solidFill>
            <a:schemeClr val="bg2">
              <a:lumMod val="75000"/>
              <a:alpha val="50000"/>
            </a:schemeClr>
          </a:solidFill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Description</a:t>
            </a:r>
            <a:endParaRPr lang="ko-KR" altLang="en-US" sz="1400" dirty="0">
              <a:solidFill>
                <a:schemeClr val="tx1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06B0A550-6B0E-5464-3F24-779C0FEF1FEE}"/>
              </a:ext>
            </a:extLst>
          </p:cNvPr>
          <p:cNvGrpSpPr/>
          <p:nvPr/>
        </p:nvGrpSpPr>
        <p:grpSpPr>
          <a:xfrm>
            <a:off x="9172575" y="558935"/>
            <a:ext cx="3018260" cy="3256692"/>
            <a:chOff x="9172575" y="558936"/>
            <a:chExt cx="3018260" cy="1100182"/>
          </a:xfrm>
        </p:grpSpPr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99BA6E18-BB20-3A78-B4B2-270328B576C1}"/>
                </a:ext>
              </a:extLst>
            </p:cNvPr>
            <p:cNvSpPr/>
            <p:nvPr/>
          </p:nvSpPr>
          <p:spPr>
            <a:xfrm>
              <a:off x="9172575" y="558936"/>
              <a:ext cx="688370" cy="1100182"/>
            </a:xfrm>
            <a:prstGeom prst="rect">
              <a:avLst/>
            </a:prstGeom>
            <a:noFill/>
            <a:ln>
              <a:solidFill>
                <a:schemeClr val="tx2">
                  <a:lumMod val="90000"/>
                  <a:lumOff val="1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  <a:latin typeface="Noto Sans KR Black" panose="020B0200000000000000" pitchFamily="50" charset="-127"/>
                  <a:ea typeface="Noto Sans KR Black" panose="020B0200000000000000" pitchFamily="50" charset="-127"/>
                </a:rPr>
                <a:t>1</a:t>
              </a:r>
              <a:endParaRPr lang="ko-KR" altLang="en-US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16B34AD1-87DE-9EA7-861E-534309F1112A}"/>
                </a:ext>
              </a:extLst>
            </p:cNvPr>
            <p:cNvSpPr/>
            <p:nvPr/>
          </p:nvSpPr>
          <p:spPr>
            <a:xfrm>
              <a:off x="9860945" y="558936"/>
              <a:ext cx="2329890" cy="1100182"/>
            </a:xfrm>
            <a:prstGeom prst="rect">
              <a:avLst/>
            </a:prstGeom>
            <a:noFill/>
            <a:ln>
              <a:solidFill>
                <a:schemeClr val="tx2">
                  <a:lumMod val="90000"/>
                  <a:lumOff val="1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사용자가 요약할 본문을 입력하는 텍스트 영역을</a:t>
              </a:r>
              <a:r>
                <a:rPr lang="en-US" altLang="ko-KR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</a:t>
              </a:r>
              <a:r>
                <a:rPr lang="ko-KR" altLang="en-US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표시한다</a:t>
              </a:r>
              <a:r>
                <a:rPr lang="en-US" altLang="ko-KR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.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en-US" altLang="ko-KR" sz="6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입력된 내용은 요약 요청 시 서버로 전달되어 요약 결과 생성에 사용된다</a:t>
              </a:r>
              <a:r>
                <a:rPr lang="en-US" altLang="ko-KR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.</a:t>
              </a:r>
            </a:p>
          </p:txBody>
        </p:sp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6FEA4934-06B6-E9B8-53F1-315AB22C57B5}"/>
              </a:ext>
            </a:extLst>
          </p:cNvPr>
          <p:cNvGrpSpPr/>
          <p:nvPr/>
        </p:nvGrpSpPr>
        <p:grpSpPr>
          <a:xfrm>
            <a:off x="9173740" y="3815627"/>
            <a:ext cx="3018260" cy="3041976"/>
            <a:chOff x="9172575" y="558936"/>
            <a:chExt cx="3018260" cy="1100182"/>
          </a:xfrm>
        </p:grpSpPr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4E0B4459-F339-AA47-DEBA-3FF892A83E09}"/>
                </a:ext>
              </a:extLst>
            </p:cNvPr>
            <p:cNvSpPr/>
            <p:nvPr/>
          </p:nvSpPr>
          <p:spPr>
            <a:xfrm>
              <a:off x="9172575" y="558936"/>
              <a:ext cx="688370" cy="1100182"/>
            </a:xfrm>
            <a:prstGeom prst="rect">
              <a:avLst/>
            </a:prstGeom>
            <a:noFill/>
            <a:ln>
              <a:solidFill>
                <a:schemeClr val="tx2">
                  <a:lumMod val="90000"/>
                  <a:lumOff val="1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  <a:latin typeface="Noto Sans KR Black" panose="020B0200000000000000" pitchFamily="50" charset="-127"/>
                  <a:ea typeface="Noto Sans KR Black" panose="020B0200000000000000" pitchFamily="50" charset="-127"/>
                </a:rPr>
                <a:t>2</a:t>
              </a:r>
              <a:endParaRPr lang="ko-KR" altLang="en-US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68F37F0C-15B2-24FA-1207-AB3FD501DCBC}"/>
                </a:ext>
              </a:extLst>
            </p:cNvPr>
            <p:cNvSpPr/>
            <p:nvPr/>
          </p:nvSpPr>
          <p:spPr>
            <a:xfrm>
              <a:off x="9860945" y="558936"/>
              <a:ext cx="2329890" cy="1100182"/>
            </a:xfrm>
            <a:prstGeom prst="rect">
              <a:avLst/>
            </a:prstGeom>
            <a:noFill/>
            <a:ln>
              <a:solidFill>
                <a:schemeClr val="tx2">
                  <a:lumMod val="90000"/>
                  <a:lumOff val="1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lvl="0" indent="-285750" eaLnBrk="0" fontAlgn="base" latinLnBrk="0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핵심 요약하기 버튼을 표시한다</a:t>
              </a:r>
              <a:r>
                <a:rPr lang="en-US" altLang="ko-KR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.</a:t>
              </a:r>
            </a:p>
            <a:p>
              <a:pPr marL="285750" lvl="0" indent="-285750" eaLnBrk="0" fontAlgn="base" latinLnBrk="0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endParaRPr lang="en-US" altLang="ko-KR" sz="6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 marL="285750" lvl="0" indent="-285750" eaLnBrk="0" fontAlgn="base" latinLnBrk="0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버튼 클릭 시 </a:t>
              </a:r>
              <a:r>
                <a:rPr lang="ko-KR" altLang="en-US" sz="1400" dirty="0" err="1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입력값을</a:t>
              </a:r>
              <a:r>
                <a:rPr lang="ko-KR" altLang="en-US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전송하여 요약 요청을 수행하고</a:t>
              </a:r>
              <a:r>
                <a:rPr lang="en-US" altLang="ko-KR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, </a:t>
              </a:r>
              <a:r>
                <a:rPr lang="ko-KR" altLang="en-US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생성된 요약 결과를 화면에 출력한다</a:t>
              </a:r>
              <a:r>
                <a:rPr lang="en-US" altLang="ko-KR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.</a:t>
              </a:r>
            </a:p>
          </p:txBody>
        </p:sp>
      </p:grp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0B078124-7F0A-CD7E-F5E1-F7C60405CF23}"/>
              </a:ext>
            </a:extLst>
          </p:cNvPr>
          <p:cNvSpPr/>
          <p:nvPr/>
        </p:nvSpPr>
        <p:spPr>
          <a:xfrm flipV="1">
            <a:off x="2405526" y="4146003"/>
            <a:ext cx="1510201" cy="330663"/>
          </a:xfrm>
          <a:prstGeom prst="roundRect">
            <a:avLst/>
          </a:prstGeom>
          <a:noFill/>
          <a:ln w="19050">
            <a:solidFill>
              <a:schemeClr val="tx2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15AB1824-CDF5-A39E-3525-5C7D8A07FCD4}"/>
              </a:ext>
            </a:extLst>
          </p:cNvPr>
          <p:cNvSpPr/>
          <p:nvPr/>
        </p:nvSpPr>
        <p:spPr>
          <a:xfrm flipV="1">
            <a:off x="2364223" y="3118851"/>
            <a:ext cx="5939949" cy="1097043"/>
          </a:xfrm>
          <a:prstGeom prst="roundRect">
            <a:avLst/>
          </a:prstGeom>
          <a:noFill/>
          <a:ln w="19050">
            <a:solidFill>
              <a:schemeClr val="tx2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EFC77DE8-B5C2-B856-6BA2-780633DDB2E4}"/>
              </a:ext>
            </a:extLst>
          </p:cNvPr>
          <p:cNvSpPr/>
          <p:nvPr/>
        </p:nvSpPr>
        <p:spPr>
          <a:xfrm>
            <a:off x="2134132" y="2751562"/>
            <a:ext cx="352538" cy="367289"/>
          </a:xfrm>
          <a:prstGeom prst="ellipse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1</a:t>
            </a:r>
            <a:endParaRPr lang="ko-KR" altLang="en-US" sz="1400" dirty="0">
              <a:solidFill>
                <a:schemeClr val="tx1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06DC2DCC-1B6C-D15F-CAA1-20548DC745C7}"/>
              </a:ext>
            </a:extLst>
          </p:cNvPr>
          <p:cNvSpPr/>
          <p:nvPr/>
        </p:nvSpPr>
        <p:spPr>
          <a:xfrm>
            <a:off x="2134132" y="3882571"/>
            <a:ext cx="352538" cy="367289"/>
          </a:xfrm>
          <a:prstGeom prst="ellipse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2</a:t>
            </a:r>
            <a:endParaRPr lang="ko-KR" altLang="en-US" sz="1400" dirty="0">
              <a:solidFill>
                <a:schemeClr val="tx1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275744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C8B781-BE33-2CA6-8462-F82D266078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소프트웨어, 컴퓨터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527C207-B132-FC85-28E4-0B6A339B61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303747"/>
            <a:ext cx="9171409" cy="5009967"/>
          </a:xfrm>
          <a:prstGeom prst="rect">
            <a:avLst/>
          </a:prstGeom>
        </p:spPr>
      </p:pic>
      <p:sp>
        <p:nvSpPr>
          <p:cNvPr id="43" name="직사각형 42">
            <a:extLst>
              <a:ext uri="{FF2B5EF4-FFF2-40B4-BE49-F238E27FC236}">
                <a16:creationId xmlns:a16="http://schemas.microsoft.com/office/drawing/2014/main" id="{FDC31EB1-F19E-F292-F2ED-303BF473DE0E}"/>
              </a:ext>
            </a:extLst>
          </p:cNvPr>
          <p:cNvSpPr/>
          <p:nvPr/>
        </p:nvSpPr>
        <p:spPr>
          <a:xfrm>
            <a:off x="0" y="-982"/>
            <a:ext cx="1369276" cy="282931"/>
          </a:xfrm>
          <a:prstGeom prst="rect">
            <a:avLst/>
          </a:prstGeom>
          <a:solidFill>
            <a:schemeClr val="bg2">
              <a:lumMod val="75000"/>
              <a:alpha val="50000"/>
            </a:schemeClr>
          </a:solidFill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화면 코드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B00141DB-5B04-78F4-B6D2-BDAD72E39701}"/>
              </a:ext>
            </a:extLst>
          </p:cNvPr>
          <p:cNvSpPr/>
          <p:nvPr/>
        </p:nvSpPr>
        <p:spPr>
          <a:xfrm>
            <a:off x="7022450" y="-982"/>
            <a:ext cx="1357977" cy="282931"/>
          </a:xfrm>
          <a:prstGeom prst="rect">
            <a:avLst/>
          </a:prstGeom>
          <a:solidFill>
            <a:schemeClr val="bg2">
              <a:lumMod val="75000"/>
              <a:alpha val="50000"/>
            </a:schemeClr>
          </a:solidFill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페이지 명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C89EB235-BC28-E978-5F13-B97AADEEF8FF}"/>
              </a:ext>
            </a:extLst>
          </p:cNvPr>
          <p:cNvSpPr/>
          <p:nvPr/>
        </p:nvSpPr>
        <p:spPr>
          <a:xfrm>
            <a:off x="1369277" y="-981"/>
            <a:ext cx="1750996" cy="281336"/>
          </a:xfrm>
          <a:prstGeom prst="rect">
            <a:avLst/>
          </a:prstGeom>
          <a:noFill/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GEN-05</a:t>
            </a:r>
            <a:endParaRPr lang="ko-KR" altLang="en-US" sz="1400" dirty="0">
              <a:solidFill>
                <a:schemeClr val="tx1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60A47D2-4099-9DFF-B549-824A130CCD75}"/>
              </a:ext>
            </a:extLst>
          </p:cNvPr>
          <p:cNvSpPr/>
          <p:nvPr/>
        </p:nvSpPr>
        <p:spPr>
          <a:xfrm>
            <a:off x="8380428" y="0"/>
            <a:ext cx="2129601" cy="279666"/>
          </a:xfrm>
          <a:prstGeom prst="rect">
            <a:avLst/>
          </a:prstGeom>
          <a:noFill/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GEN</a:t>
            </a:r>
            <a:endParaRPr lang="ko-KR" altLang="en-US" sz="1200" dirty="0">
              <a:solidFill>
                <a:schemeClr val="tx1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8EEB70D5-F0DD-D371-15A8-848CFD8549A9}"/>
              </a:ext>
            </a:extLst>
          </p:cNvPr>
          <p:cNvSpPr/>
          <p:nvPr/>
        </p:nvSpPr>
        <p:spPr>
          <a:xfrm>
            <a:off x="10510030" y="-292"/>
            <a:ext cx="934110" cy="279958"/>
          </a:xfrm>
          <a:prstGeom prst="rect">
            <a:avLst/>
          </a:prstGeom>
          <a:solidFill>
            <a:schemeClr val="bg2">
              <a:lumMod val="75000"/>
              <a:alpha val="50000"/>
            </a:schemeClr>
          </a:solidFill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페이지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0763A80E-D9D8-9CAC-3B97-BD3EB5105DDF}"/>
              </a:ext>
            </a:extLst>
          </p:cNvPr>
          <p:cNvSpPr/>
          <p:nvPr/>
        </p:nvSpPr>
        <p:spPr>
          <a:xfrm>
            <a:off x="11444140" y="397"/>
            <a:ext cx="746695" cy="279958"/>
          </a:xfrm>
          <a:prstGeom prst="rect">
            <a:avLst/>
          </a:prstGeom>
          <a:noFill/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14</a:t>
            </a:r>
            <a:endParaRPr lang="ko-KR" altLang="en-US" sz="1400" dirty="0">
              <a:solidFill>
                <a:schemeClr val="tx1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217FB73-FAE9-4861-6767-DC3A747BE685}"/>
              </a:ext>
            </a:extLst>
          </p:cNvPr>
          <p:cNvSpPr/>
          <p:nvPr/>
        </p:nvSpPr>
        <p:spPr>
          <a:xfrm>
            <a:off x="3120273" y="0"/>
            <a:ext cx="1357977" cy="282931"/>
          </a:xfrm>
          <a:prstGeom prst="rect">
            <a:avLst/>
          </a:prstGeom>
          <a:solidFill>
            <a:schemeClr val="bg2">
              <a:lumMod val="75000"/>
              <a:alpha val="50000"/>
            </a:schemeClr>
          </a:solidFill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화면 경로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B4E2D459-6707-5963-353C-B45F19947589}"/>
              </a:ext>
            </a:extLst>
          </p:cNvPr>
          <p:cNvSpPr/>
          <p:nvPr/>
        </p:nvSpPr>
        <p:spPr>
          <a:xfrm>
            <a:off x="4478249" y="0"/>
            <a:ext cx="2544199" cy="279666"/>
          </a:xfrm>
          <a:prstGeom prst="rect">
            <a:avLst/>
          </a:prstGeom>
          <a:noFill/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Main – GEN</a:t>
            </a:r>
            <a:endParaRPr lang="ko-KR" altLang="en-US" sz="1400" dirty="0">
              <a:solidFill>
                <a:schemeClr val="tx1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14755E9F-A105-F4B5-9726-C699F9AF0325}"/>
              </a:ext>
            </a:extLst>
          </p:cNvPr>
          <p:cNvSpPr/>
          <p:nvPr/>
        </p:nvSpPr>
        <p:spPr>
          <a:xfrm>
            <a:off x="9172575" y="279667"/>
            <a:ext cx="3019426" cy="279666"/>
          </a:xfrm>
          <a:prstGeom prst="rect">
            <a:avLst/>
          </a:prstGeom>
          <a:solidFill>
            <a:schemeClr val="bg2">
              <a:lumMod val="75000"/>
              <a:alpha val="50000"/>
            </a:schemeClr>
          </a:solidFill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Description</a:t>
            </a:r>
            <a:endParaRPr lang="ko-KR" altLang="en-US" sz="1400" dirty="0">
              <a:solidFill>
                <a:schemeClr val="tx1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0DD5BBBB-482B-E109-C4C4-3AC7243628D8}"/>
              </a:ext>
            </a:extLst>
          </p:cNvPr>
          <p:cNvGrpSpPr/>
          <p:nvPr/>
        </p:nvGrpSpPr>
        <p:grpSpPr>
          <a:xfrm>
            <a:off x="9172575" y="558935"/>
            <a:ext cx="3018260" cy="1456362"/>
            <a:chOff x="9172575" y="558936"/>
            <a:chExt cx="3018260" cy="1100182"/>
          </a:xfrm>
        </p:grpSpPr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16B5266B-CE83-043F-A7D2-E8A1CEB02DB5}"/>
                </a:ext>
              </a:extLst>
            </p:cNvPr>
            <p:cNvSpPr/>
            <p:nvPr/>
          </p:nvSpPr>
          <p:spPr>
            <a:xfrm>
              <a:off x="9172575" y="558936"/>
              <a:ext cx="688370" cy="1100182"/>
            </a:xfrm>
            <a:prstGeom prst="rect">
              <a:avLst/>
            </a:prstGeom>
            <a:noFill/>
            <a:ln>
              <a:solidFill>
                <a:schemeClr val="tx2">
                  <a:lumMod val="90000"/>
                  <a:lumOff val="1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  <a:latin typeface="Noto Sans KR Black" panose="020B0200000000000000" pitchFamily="50" charset="-127"/>
                  <a:ea typeface="Noto Sans KR Black" panose="020B0200000000000000" pitchFamily="50" charset="-127"/>
                </a:rPr>
                <a:t>1</a:t>
              </a:r>
              <a:endParaRPr lang="ko-KR" altLang="en-US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8B20C5FD-2AAD-FC46-7657-7B267AAD3CF7}"/>
                </a:ext>
              </a:extLst>
            </p:cNvPr>
            <p:cNvSpPr/>
            <p:nvPr/>
          </p:nvSpPr>
          <p:spPr>
            <a:xfrm>
              <a:off x="9860945" y="558936"/>
              <a:ext cx="2329890" cy="1100182"/>
            </a:xfrm>
            <a:prstGeom prst="rect">
              <a:avLst/>
            </a:prstGeom>
            <a:noFill/>
            <a:ln>
              <a:solidFill>
                <a:schemeClr val="tx2">
                  <a:lumMod val="90000"/>
                  <a:lumOff val="1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생성형 </a:t>
              </a:r>
              <a:r>
                <a:rPr lang="en-US" altLang="ko-KR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AI </a:t>
              </a:r>
              <a:r>
                <a:rPr lang="ko-KR" altLang="en-US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기능의 설정 </a:t>
              </a:r>
              <a:r>
                <a:rPr lang="ko-KR" altLang="en-US" sz="1400" dirty="0" err="1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모달을</a:t>
              </a:r>
              <a:r>
                <a:rPr lang="ko-KR" altLang="en-US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표시한다</a:t>
              </a:r>
              <a:r>
                <a:rPr lang="en-US" altLang="ko-KR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.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en-US" altLang="ko-KR" sz="6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400" dirty="0" err="1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모달</a:t>
              </a:r>
              <a:r>
                <a:rPr lang="ko-KR" altLang="en-US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내에서 추론</a:t>
              </a:r>
              <a:r>
                <a:rPr lang="en-US" altLang="ko-KR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/</a:t>
              </a:r>
              <a:r>
                <a:rPr lang="ko-KR" altLang="en-US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학습 관련 옵션을 확인</a:t>
              </a:r>
              <a:r>
                <a:rPr lang="en-US" altLang="ko-KR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, </a:t>
              </a:r>
              <a:r>
                <a:rPr lang="ko-KR" altLang="en-US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조정할 수 있다</a:t>
              </a:r>
              <a:r>
                <a:rPr lang="en-US" altLang="ko-KR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.</a:t>
              </a:r>
            </a:p>
          </p:txBody>
        </p:sp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7FE30A09-7149-BF31-48B1-6CAA8078C897}"/>
              </a:ext>
            </a:extLst>
          </p:cNvPr>
          <p:cNvGrpSpPr/>
          <p:nvPr/>
        </p:nvGrpSpPr>
        <p:grpSpPr>
          <a:xfrm>
            <a:off x="9173740" y="2022725"/>
            <a:ext cx="3018260" cy="1591332"/>
            <a:chOff x="9172575" y="558936"/>
            <a:chExt cx="3018260" cy="1100182"/>
          </a:xfrm>
        </p:grpSpPr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562F0CBB-C875-AB2E-01F4-7D5D76AFC272}"/>
                </a:ext>
              </a:extLst>
            </p:cNvPr>
            <p:cNvSpPr/>
            <p:nvPr/>
          </p:nvSpPr>
          <p:spPr>
            <a:xfrm>
              <a:off x="9172575" y="558936"/>
              <a:ext cx="688370" cy="1100182"/>
            </a:xfrm>
            <a:prstGeom prst="rect">
              <a:avLst/>
            </a:prstGeom>
            <a:noFill/>
            <a:ln>
              <a:solidFill>
                <a:schemeClr val="tx2">
                  <a:lumMod val="90000"/>
                  <a:lumOff val="1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  <a:latin typeface="Noto Sans KR Black" panose="020B0200000000000000" pitchFamily="50" charset="-127"/>
                  <a:ea typeface="Noto Sans KR Black" panose="020B0200000000000000" pitchFamily="50" charset="-127"/>
                </a:rPr>
                <a:t>2</a:t>
              </a:r>
              <a:endParaRPr lang="ko-KR" altLang="en-US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2A54658C-A36B-8E00-DF18-7221DD4573BF}"/>
                </a:ext>
              </a:extLst>
            </p:cNvPr>
            <p:cNvSpPr/>
            <p:nvPr/>
          </p:nvSpPr>
          <p:spPr>
            <a:xfrm>
              <a:off x="9860945" y="558936"/>
              <a:ext cx="2329890" cy="1100182"/>
            </a:xfrm>
            <a:prstGeom prst="rect">
              <a:avLst/>
            </a:prstGeom>
            <a:noFill/>
            <a:ln>
              <a:solidFill>
                <a:schemeClr val="tx2">
                  <a:lumMod val="90000"/>
                  <a:lumOff val="1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lvl="0" indent="-285750" eaLnBrk="0" fontAlgn="base" latinLnBrk="0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en-US" altLang="ko-KR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Temperature, Max Token </a:t>
              </a:r>
              <a:r>
                <a:rPr lang="ko-KR" altLang="en-US" sz="1400" dirty="0" err="1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입력값을</a:t>
              </a:r>
              <a:r>
                <a:rPr lang="ko-KR" altLang="en-US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표시한다</a:t>
              </a:r>
              <a:r>
                <a:rPr lang="en-US" altLang="ko-KR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.</a:t>
              </a:r>
            </a:p>
            <a:p>
              <a:pPr marL="285750" lvl="0" indent="-285750" eaLnBrk="0" fontAlgn="base" latinLnBrk="0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endParaRPr lang="en-US" altLang="ko-KR" sz="6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 marL="285750" lvl="0" indent="-285750" eaLnBrk="0" fontAlgn="base" latinLnBrk="0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사용자가 값을 변경하면 생성 결과의 창의성과</a:t>
              </a:r>
              <a:r>
                <a:rPr lang="en-US" altLang="ko-KR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, </a:t>
              </a:r>
              <a:r>
                <a:rPr lang="ko-KR" altLang="en-US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출력길이에 반영된다</a:t>
              </a:r>
              <a:r>
                <a:rPr lang="en-US" altLang="ko-KR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.</a:t>
              </a:r>
            </a:p>
          </p:txBody>
        </p:sp>
      </p:grp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74A62FA8-FC70-1A78-2EC4-D2AF776CD4D6}"/>
              </a:ext>
            </a:extLst>
          </p:cNvPr>
          <p:cNvSpPr/>
          <p:nvPr/>
        </p:nvSpPr>
        <p:spPr>
          <a:xfrm flipV="1">
            <a:off x="2480935" y="2761647"/>
            <a:ext cx="5022951" cy="489552"/>
          </a:xfrm>
          <a:prstGeom prst="roundRect">
            <a:avLst/>
          </a:prstGeom>
          <a:noFill/>
          <a:ln w="19050">
            <a:solidFill>
              <a:schemeClr val="tx2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89C36F44-04ED-379B-AD72-CCA51587FBBA}"/>
              </a:ext>
            </a:extLst>
          </p:cNvPr>
          <p:cNvSpPr/>
          <p:nvPr/>
        </p:nvSpPr>
        <p:spPr>
          <a:xfrm flipV="1">
            <a:off x="1038978" y="2015297"/>
            <a:ext cx="6878542" cy="3734548"/>
          </a:xfrm>
          <a:prstGeom prst="roundRect">
            <a:avLst/>
          </a:prstGeom>
          <a:noFill/>
          <a:ln w="19050">
            <a:solidFill>
              <a:schemeClr val="tx2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0C795C9C-8E91-9AFE-0C9D-E6F4276C72A1}"/>
              </a:ext>
            </a:extLst>
          </p:cNvPr>
          <p:cNvSpPr/>
          <p:nvPr/>
        </p:nvSpPr>
        <p:spPr>
          <a:xfrm>
            <a:off x="1015132" y="1819992"/>
            <a:ext cx="352538" cy="367289"/>
          </a:xfrm>
          <a:prstGeom prst="ellipse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1</a:t>
            </a:r>
            <a:endParaRPr lang="ko-KR" altLang="en-US" sz="1400" dirty="0">
              <a:solidFill>
                <a:schemeClr val="tx1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C87CE6AE-76B3-F684-6C53-1E52335B2B69}"/>
              </a:ext>
            </a:extLst>
          </p:cNvPr>
          <p:cNvSpPr/>
          <p:nvPr/>
        </p:nvSpPr>
        <p:spPr>
          <a:xfrm>
            <a:off x="2196293" y="2529717"/>
            <a:ext cx="352538" cy="367289"/>
          </a:xfrm>
          <a:prstGeom prst="ellipse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2</a:t>
            </a:r>
            <a:endParaRPr lang="ko-KR" altLang="en-US" sz="1400" dirty="0">
              <a:solidFill>
                <a:schemeClr val="tx1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8C614DBF-9363-3EA3-8854-9E5D24E70C94}"/>
              </a:ext>
            </a:extLst>
          </p:cNvPr>
          <p:cNvSpPr/>
          <p:nvPr/>
        </p:nvSpPr>
        <p:spPr>
          <a:xfrm flipV="1">
            <a:off x="1367670" y="3342785"/>
            <a:ext cx="6252330" cy="1780757"/>
          </a:xfrm>
          <a:prstGeom prst="roundRect">
            <a:avLst/>
          </a:prstGeom>
          <a:noFill/>
          <a:ln w="19050">
            <a:solidFill>
              <a:schemeClr val="tx2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2778783F-F1FC-3F1F-DBD8-EFEFA50CED0B}"/>
              </a:ext>
            </a:extLst>
          </p:cNvPr>
          <p:cNvSpPr/>
          <p:nvPr/>
        </p:nvSpPr>
        <p:spPr>
          <a:xfrm>
            <a:off x="1231150" y="3021320"/>
            <a:ext cx="352538" cy="367289"/>
          </a:xfrm>
          <a:prstGeom prst="ellipse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3</a:t>
            </a:r>
            <a:endParaRPr lang="ko-KR" altLang="en-US" sz="1400" dirty="0">
              <a:solidFill>
                <a:schemeClr val="tx1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47905139-18AE-F79D-B492-5140D125A768}"/>
              </a:ext>
            </a:extLst>
          </p:cNvPr>
          <p:cNvSpPr/>
          <p:nvPr/>
        </p:nvSpPr>
        <p:spPr>
          <a:xfrm>
            <a:off x="6096000" y="4837295"/>
            <a:ext cx="352538" cy="367289"/>
          </a:xfrm>
          <a:prstGeom prst="ellipse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4</a:t>
            </a:r>
            <a:endParaRPr lang="ko-KR" altLang="en-US" sz="1400" dirty="0">
              <a:solidFill>
                <a:schemeClr val="tx1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82EE1C4C-F82F-E155-0E8C-B967938B3C16}"/>
              </a:ext>
            </a:extLst>
          </p:cNvPr>
          <p:cNvSpPr/>
          <p:nvPr/>
        </p:nvSpPr>
        <p:spPr>
          <a:xfrm flipV="1">
            <a:off x="6386305" y="5064701"/>
            <a:ext cx="1370215" cy="489552"/>
          </a:xfrm>
          <a:prstGeom prst="roundRect">
            <a:avLst/>
          </a:prstGeom>
          <a:noFill/>
          <a:ln w="19050">
            <a:solidFill>
              <a:schemeClr val="tx2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360B4936-436F-F1BE-11D7-043410807DDE}"/>
              </a:ext>
            </a:extLst>
          </p:cNvPr>
          <p:cNvGrpSpPr/>
          <p:nvPr/>
        </p:nvGrpSpPr>
        <p:grpSpPr>
          <a:xfrm>
            <a:off x="9171408" y="3613252"/>
            <a:ext cx="3018260" cy="1591332"/>
            <a:chOff x="9172575" y="558936"/>
            <a:chExt cx="3018260" cy="1100182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1975B028-B6CB-8415-B441-4B041B39277C}"/>
                </a:ext>
              </a:extLst>
            </p:cNvPr>
            <p:cNvSpPr/>
            <p:nvPr/>
          </p:nvSpPr>
          <p:spPr>
            <a:xfrm>
              <a:off x="9172575" y="558936"/>
              <a:ext cx="688370" cy="1100182"/>
            </a:xfrm>
            <a:prstGeom prst="rect">
              <a:avLst/>
            </a:prstGeom>
            <a:noFill/>
            <a:ln>
              <a:solidFill>
                <a:schemeClr val="tx2">
                  <a:lumMod val="90000"/>
                  <a:lumOff val="1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  <a:latin typeface="Noto Sans KR Black" panose="020B0200000000000000" pitchFamily="50" charset="-127"/>
                  <a:ea typeface="Noto Sans KR Black" panose="020B0200000000000000" pitchFamily="50" charset="-127"/>
                </a:rPr>
                <a:t>3</a:t>
              </a:r>
              <a:endParaRPr lang="ko-KR" altLang="en-US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D29C5709-E994-0C08-6056-71BB58C9CF58}"/>
                </a:ext>
              </a:extLst>
            </p:cNvPr>
            <p:cNvSpPr/>
            <p:nvPr/>
          </p:nvSpPr>
          <p:spPr>
            <a:xfrm>
              <a:off x="9860945" y="558936"/>
              <a:ext cx="2329890" cy="1100182"/>
            </a:xfrm>
            <a:prstGeom prst="rect">
              <a:avLst/>
            </a:prstGeom>
            <a:noFill/>
            <a:ln>
              <a:solidFill>
                <a:schemeClr val="tx2">
                  <a:lumMod val="90000"/>
                  <a:lumOff val="1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lvl="0" indent="-285750" eaLnBrk="0" fontAlgn="base" latinLnBrk="0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en-US" altLang="ko-KR" sz="1400" dirty="0" err="1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LoRA</a:t>
              </a:r>
              <a:r>
                <a:rPr lang="en-US" altLang="ko-KR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</a:t>
              </a:r>
              <a:r>
                <a:rPr lang="ko-KR" altLang="en-US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학습에 사용된 </a:t>
              </a:r>
              <a:r>
                <a:rPr lang="en-US" altLang="ko-KR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Training Arguments(</a:t>
              </a:r>
              <a:r>
                <a:rPr lang="ko-KR" altLang="en-US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학습 파라미터</a:t>
              </a:r>
              <a:r>
                <a:rPr lang="en-US" altLang="ko-KR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)</a:t>
              </a:r>
              <a:r>
                <a:rPr lang="ko-KR" altLang="en-US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를 표시한다</a:t>
              </a:r>
              <a:r>
                <a:rPr lang="en-US" altLang="ko-KR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.</a:t>
              </a:r>
            </a:p>
            <a:p>
              <a:pPr marL="285750" lvl="0" indent="-285750" eaLnBrk="0" fontAlgn="base" latinLnBrk="0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endParaRPr lang="en-US" altLang="ko-KR" sz="6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 marL="285750" lvl="0" indent="-285750" eaLnBrk="0" fontAlgn="base" latinLnBrk="0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사용자가 값을 변경하면 생성 결과의 창의성과</a:t>
              </a:r>
              <a:r>
                <a:rPr lang="en-US" altLang="ko-KR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, </a:t>
              </a:r>
              <a:r>
                <a:rPr lang="ko-KR" altLang="en-US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출력길이에 반영된다</a:t>
              </a:r>
              <a:r>
                <a:rPr lang="en-US" altLang="ko-KR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.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506AA1C0-C996-99FD-6359-91AC1084E92E}"/>
              </a:ext>
            </a:extLst>
          </p:cNvPr>
          <p:cNvGrpSpPr/>
          <p:nvPr/>
        </p:nvGrpSpPr>
        <p:grpSpPr>
          <a:xfrm>
            <a:off x="9169787" y="5212012"/>
            <a:ext cx="3018260" cy="1645988"/>
            <a:chOff x="9172575" y="558936"/>
            <a:chExt cx="3018260" cy="1100182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AD4C4CB8-68BD-8846-01EA-57E542F78765}"/>
                </a:ext>
              </a:extLst>
            </p:cNvPr>
            <p:cNvSpPr/>
            <p:nvPr/>
          </p:nvSpPr>
          <p:spPr>
            <a:xfrm>
              <a:off x="9172575" y="558936"/>
              <a:ext cx="688370" cy="1100182"/>
            </a:xfrm>
            <a:prstGeom prst="rect">
              <a:avLst/>
            </a:prstGeom>
            <a:noFill/>
            <a:ln>
              <a:solidFill>
                <a:schemeClr val="tx2">
                  <a:lumMod val="90000"/>
                  <a:lumOff val="1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  <a:latin typeface="Noto Sans KR Black" panose="020B0200000000000000" pitchFamily="50" charset="-127"/>
                  <a:ea typeface="Noto Sans KR Black" panose="020B0200000000000000" pitchFamily="50" charset="-127"/>
                </a:rPr>
                <a:t>4</a:t>
              </a:r>
              <a:endParaRPr lang="ko-KR" altLang="en-US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60E46F49-2F92-3246-2AFC-93C162498002}"/>
                </a:ext>
              </a:extLst>
            </p:cNvPr>
            <p:cNvSpPr/>
            <p:nvPr/>
          </p:nvSpPr>
          <p:spPr>
            <a:xfrm>
              <a:off x="9860945" y="558936"/>
              <a:ext cx="2329890" cy="1100182"/>
            </a:xfrm>
            <a:prstGeom prst="rect">
              <a:avLst/>
            </a:prstGeom>
            <a:noFill/>
            <a:ln>
              <a:solidFill>
                <a:schemeClr val="tx2">
                  <a:lumMod val="90000"/>
                  <a:lumOff val="1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lvl="0" indent="-285750" eaLnBrk="0" fontAlgn="base" latinLnBrk="0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닫기 </a:t>
              </a:r>
              <a:r>
                <a:rPr lang="en-US" altLang="ko-KR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/ </a:t>
              </a:r>
              <a:r>
                <a:rPr lang="ko-KR" altLang="en-US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설정 적용 버튼을 표시한다</a:t>
              </a:r>
              <a:r>
                <a:rPr lang="en-US" altLang="ko-KR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.</a:t>
              </a:r>
            </a:p>
            <a:p>
              <a:pPr marL="285750" lvl="0" indent="-285750" eaLnBrk="0" fontAlgn="base" latinLnBrk="0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endParaRPr lang="en-US" altLang="ko-KR" sz="6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 marL="285750" lvl="0" indent="-285750" eaLnBrk="0" fontAlgn="base" latinLnBrk="0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설정 적용 클릭 시 변경된 값을 서버로 전송하여 설정을 저장하고</a:t>
              </a:r>
              <a:r>
                <a:rPr lang="en-US" altLang="ko-KR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, </a:t>
              </a:r>
              <a:r>
                <a:rPr lang="ko-KR" altLang="en-US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이후 생성 요청에 적용한다</a:t>
              </a:r>
              <a:r>
                <a:rPr lang="en-US" altLang="ko-KR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144641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E5A5E7-C5CC-2B54-31E1-AA9FD34234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F52F210B-A44A-14A8-2F7D-3D17297B0FC1}"/>
              </a:ext>
            </a:extLst>
          </p:cNvPr>
          <p:cNvSpPr/>
          <p:nvPr/>
        </p:nvSpPr>
        <p:spPr>
          <a:xfrm>
            <a:off x="0" y="-982"/>
            <a:ext cx="1369276" cy="282931"/>
          </a:xfrm>
          <a:prstGeom prst="rect">
            <a:avLst/>
          </a:prstGeom>
          <a:solidFill>
            <a:schemeClr val="bg2">
              <a:lumMod val="75000"/>
              <a:alpha val="50000"/>
            </a:schemeClr>
          </a:solidFill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화면 코드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67D54477-1BC2-23AF-2E2E-80007EA0F9A9}"/>
              </a:ext>
            </a:extLst>
          </p:cNvPr>
          <p:cNvSpPr/>
          <p:nvPr/>
        </p:nvSpPr>
        <p:spPr>
          <a:xfrm>
            <a:off x="7022450" y="-982"/>
            <a:ext cx="1357977" cy="282931"/>
          </a:xfrm>
          <a:prstGeom prst="rect">
            <a:avLst/>
          </a:prstGeom>
          <a:solidFill>
            <a:schemeClr val="bg2">
              <a:lumMod val="75000"/>
              <a:alpha val="50000"/>
            </a:schemeClr>
          </a:solidFill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페이지 명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C1EFB90C-E569-52E0-10AD-B5CAD0E142C6}"/>
              </a:ext>
            </a:extLst>
          </p:cNvPr>
          <p:cNvSpPr/>
          <p:nvPr/>
        </p:nvSpPr>
        <p:spPr>
          <a:xfrm>
            <a:off x="1369277" y="-981"/>
            <a:ext cx="1750996" cy="281336"/>
          </a:xfrm>
          <a:prstGeom prst="rect">
            <a:avLst/>
          </a:prstGeom>
          <a:noFill/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QA-01</a:t>
            </a:r>
            <a:endParaRPr lang="ko-KR" altLang="en-US" sz="1400" dirty="0">
              <a:solidFill>
                <a:schemeClr val="tx1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E352F5DE-AC56-0DEC-32B8-7CABF27225E4}"/>
              </a:ext>
            </a:extLst>
          </p:cNvPr>
          <p:cNvSpPr/>
          <p:nvPr/>
        </p:nvSpPr>
        <p:spPr>
          <a:xfrm>
            <a:off x="8380428" y="0"/>
            <a:ext cx="2129601" cy="279666"/>
          </a:xfrm>
          <a:prstGeom prst="rect">
            <a:avLst/>
          </a:prstGeom>
          <a:noFill/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Q&amp;A</a:t>
            </a:r>
            <a:endParaRPr lang="ko-KR" altLang="en-US" sz="1200" dirty="0">
              <a:solidFill>
                <a:schemeClr val="tx1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39115DD3-2A2E-7AC5-BC0F-B371033B506D}"/>
              </a:ext>
            </a:extLst>
          </p:cNvPr>
          <p:cNvSpPr/>
          <p:nvPr/>
        </p:nvSpPr>
        <p:spPr>
          <a:xfrm>
            <a:off x="10510030" y="-292"/>
            <a:ext cx="934110" cy="279958"/>
          </a:xfrm>
          <a:prstGeom prst="rect">
            <a:avLst/>
          </a:prstGeom>
          <a:solidFill>
            <a:schemeClr val="bg2">
              <a:lumMod val="75000"/>
              <a:alpha val="50000"/>
            </a:schemeClr>
          </a:solidFill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페이지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D7262E7-9167-B881-5E5B-38D9EB161952}"/>
              </a:ext>
            </a:extLst>
          </p:cNvPr>
          <p:cNvSpPr/>
          <p:nvPr/>
        </p:nvSpPr>
        <p:spPr>
          <a:xfrm>
            <a:off x="11444140" y="397"/>
            <a:ext cx="746695" cy="279958"/>
          </a:xfrm>
          <a:prstGeom prst="rect">
            <a:avLst/>
          </a:prstGeom>
          <a:noFill/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15</a:t>
            </a:r>
            <a:endParaRPr lang="ko-KR" altLang="en-US" sz="1400" dirty="0">
              <a:solidFill>
                <a:schemeClr val="tx1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2ED4ADBB-63FA-5DD0-8780-38265670F000}"/>
              </a:ext>
            </a:extLst>
          </p:cNvPr>
          <p:cNvSpPr/>
          <p:nvPr/>
        </p:nvSpPr>
        <p:spPr>
          <a:xfrm>
            <a:off x="3120273" y="0"/>
            <a:ext cx="1357977" cy="282931"/>
          </a:xfrm>
          <a:prstGeom prst="rect">
            <a:avLst/>
          </a:prstGeom>
          <a:solidFill>
            <a:schemeClr val="bg2">
              <a:lumMod val="75000"/>
              <a:alpha val="50000"/>
            </a:schemeClr>
          </a:solidFill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화면 경로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5F7D704E-8CBD-5128-CE43-F766FC8C0E58}"/>
              </a:ext>
            </a:extLst>
          </p:cNvPr>
          <p:cNvSpPr/>
          <p:nvPr/>
        </p:nvSpPr>
        <p:spPr>
          <a:xfrm>
            <a:off x="4478249" y="0"/>
            <a:ext cx="2544199" cy="279666"/>
          </a:xfrm>
          <a:prstGeom prst="rect">
            <a:avLst/>
          </a:prstGeom>
          <a:noFill/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Main – Q&amp;A</a:t>
            </a:r>
            <a:endParaRPr lang="ko-KR" altLang="en-US" sz="1400" dirty="0">
              <a:solidFill>
                <a:schemeClr val="tx1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80B8B922-A1F1-EAEA-7FF6-A429EAFFA834}"/>
              </a:ext>
            </a:extLst>
          </p:cNvPr>
          <p:cNvSpPr/>
          <p:nvPr/>
        </p:nvSpPr>
        <p:spPr>
          <a:xfrm>
            <a:off x="9172575" y="279667"/>
            <a:ext cx="3019426" cy="279666"/>
          </a:xfrm>
          <a:prstGeom prst="rect">
            <a:avLst/>
          </a:prstGeom>
          <a:solidFill>
            <a:schemeClr val="bg2">
              <a:lumMod val="75000"/>
              <a:alpha val="50000"/>
            </a:schemeClr>
          </a:solidFill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Description</a:t>
            </a:r>
            <a:endParaRPr lang="ko-KR" altLang="en-US" sz="1400" dirty="0">
              <a:solidFill>
                <a:schemeClr val="tx1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FF9FEC0D-AAD4-F02B-FAA8-D73B183D2DA3}"/>
              </a:ext>
            </a:extLst>
          </p:cNvPr>
          <p:cNvGrpSpPr/>
          <p:nvPr/>
        </p:nvGrpSpPr>
        <p:grpSpPr>
          <a:xfrm>
            <a:off x="9172575" y="558935"/>
            <a:ext cx="3018260" cy="2251501"/>
            <a:chOff x="9172575" y="558936"/>
            <a:chExt cx="3018260" cy="1100182"/>
          </a:xfrm>
        </p:grpSpPr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68474E7E-DD8C-CEBF-790B-0C300BB64E13}"/>
                </a:ext>
              </a:extLst>
            </p:cNvPr>
            <p:cNvSpPr/>
            <p:nvPr/>
          </p:nvSpPr>
          <p:spPr>
            <a:xfrm>
              <a:off x="9172575" y="558936"/>
              <a:ext cx="688370" cy="1100182"/>
            </a:xfrm>
            <a:prstGeom prst="rect">
              <a:avLst/>
            </a:prstGeom>
            <a:noFill/>
            <a:ln>
              <a:solidFill>
                <a:schemeClr val="tx2">
                  <a:lumMod val="90000"/>
                  <a:lumOff val="1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  <a:latin typeface="Noto Sans KR Black" panose="020B0200000000000000" pitchFamily="50" charset="-127"/>
                  <a:ea typeface="Noto Sans KR Black" panose="020B0200000000000000" pitchFamily="50" charset="-127"/>
                </a:rPr>
                <a:t>1</a:t>
              </a:r>
              <a:endParaRPr lang="ko-KR" altLang="en-US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F5F291E6-B8E7-D27B-9FCF-7E37AAB784EE}"/>
                </a:ext>
              </a:extLst>
            </p:cNvPr>
            <p:cNvSpPr/>
            <p:nvPr/>
          </p:nvSpPr>
          <p:spPr>
            <a:xfrm>
              <a:off x="9860945" y="558936"/>
              <a:ext cx="2329890" cy="1100182"/>
            </a:xfrm>
            <a:prstGeom prst="rect">
              <a:avLst/>
            </a:prstGeom>
            <a:noFill/>
            <a:ln>
              <a:solidFill>
                <a:schemeClr val="tx2">
                  <a:lumMod val="90000"/>
                  <a:lumOff val="1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질문 목록</a:t>
              </a:r>
              <a:endParaRPr lang="en-US" altLang="ko-KR" sz="14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en-US" altLang="ko-KR" sz="6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작성된 질문을 번호</a:t>
              </a:r>
              <a:r>
                <a:rPr lang="en-US" altLang="ko-KR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, </a:t>
              </a:r>
              <a:r>
                <a:rPr lang="ko-KR" altLang="en-US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제목</a:t>
              </a:r>
              <a:r>
                <a:rPr lang="en-US" altLang="ko-KR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, </a:t>
              </a:r>
              <a:r>
                <a:rPr lang="ko-KR" altLang="en-US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답변 개수</a:t>
              </a:r>
              <a:r>
                <a:rPr lang="en-US" altLang="ko-KR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, </a:t>
              </a:r>
              <a:r>
                <a:rPr lang="ko-KR" altLang="en-US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작성일시를 포함한 표 형태로 표시한다</a:t>
              </a:r>
              <a:r>
                <a:rPr lang="en-US" altLang="ko-KR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.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en-US" altLang="ko-KR" sz="6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질문 제목을 클릭하면 해당 질문 상세 페이지로 이동한다</a:t>
              </a:r>
              <a:endParaRPr lang="en-US" altLang="ko-KR" sz="14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4654B8F5-415A-4F85-7156-DC0BF2DE7AD7}"/>
              </a:ext>
            </a:extLst>
          </p:cNvPr>
          <p:cNvGrpSpPr/>
          <p:nvPr/>
        </p:nvGrpSpPr>
        <p:grpSpPr>
          <a:xfrm>
            <a:off x="9173740" y="2810436"/>
            <a:ext cx="3018260" cy="1685364"/>
            <a:chOff x="9172575" y="558936"/>
            <a:chExt cx="3018260" cy="1100182"/>
          </a:xfrm>
        </p:grpSpPr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6A00AE4B-4E70-F456-A5B6-75A7DCBC36E9}"/>
                </a:ext>
              </a:extLst>
            </p:cNvPr>
            <p:cNvSpPr/>
            <p:nvPr/>
          </p:nvSpPr>
          <p:spPr>
            <a:xfrm>
              <a:off x="9172575" y="558936"/>
              <a:ext cx="688370" cy="1100182"/>
            </a:xfrm>
            <a:prstGeom prst="rect">
              <a:avLst/>
            </a:prstGeom>
            <a:noFill/>
            <a:ln>
              <a:solidFill>
                <a:schemeClr val="tx2">
                  <a:lumMod val="90000"/>
                  <a:lumOff val="1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  <a:latin typeface="Noto Sans KR Black" panose="020B0200000000000000" pitchFamily="50" charset="-127"/>
                  <a:ea typeface="Noto Sans KR Black" panose="020B0200000000000000" pitchFamily="50" charset="-127"/>
                </a:rPr>
                <a:t>2</a:t>
              </a:r>
              <a:endParaRPr lang="ko-KR" altLang="en-US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A4710357-021F-8362-DBDC-8C19B9996159}"/>
                </a:ext>
              </a:extLst>
            </p:cNvPr>
            <p:cNvSpPr/>
            <p:nvPr/>
          </p:nvSpPr>
          <p:spPr>
            <a:xfrm>
              <a:off x="9860945" y="558936"/>
              <a:ext cx="2329890" cy="1100182"/>
            </a:xfrm>
            <a:prstGeom prst="rect">
              <a:avLst/>
            </a:prstGeom>
            <a:noFill/>
            <a:ln>
              <a:solidFill>
                <a:schemeClr val="tx2">
                  <a:lumMod val="90000"/>
                  <a:lumOff val="1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lvl="0" indent="-285750" eaLnBrk="0" fontAlgn="base" latinLnBrk="0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en-US" altLang="ko-KR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‘</a:t>
              </a:r>
              <a:r>
                <a:rPr lang="ko-KR" altLang="en-US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질문 등록하기</a:t>
              </a:r>
              <a:r>
                <a:rPr lang="en-US" altLang="ko-KR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’</a:t>
              </a:r>
              <a:r>
                <a:rPr lang="ko-KR" altLang="en-US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버튼</a:t>
              </a:r>
              <a:endParaRPr lang="en-US" altLang="ko-KR" sz="14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 marL="285750" lvl="0" indent="-285750" eaLnBrk="0" fontAlgn="base" latinLnBrk="0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endParaRPr lang="en-US" altLang="ko-KR" sz="6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 marL="285750" lvl="0" indent="-285750" eaLnBrk="0" fontAlgn="base" latinLnBrk="0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클릭 시 질문 작성 페이지로 이동</a:t>
              </a:r>
              <a:endParaRPr lang="en-US" altLang="ko-KR" sz="14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C09DB26F-69EE-AEF3-BFB3-40B637F96558}"/>
              </a:ext>
            </a:extLst>
          </p:cNvPr>
          <p:cNvGrpSpPr/>
          <p:nvPr/>
        </p:nvGrpSpPr>
        <p:grpSpPr>
          <a:xfrm>
            <a:off x="0" y="1188000"/>
            <a:ext cx="9171409" cy="4806399"/>
            <a:chOff x="108000" y="1188001"/>
            <a:chExt cx="8740065" cy="4590296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C72CC16E-385E-C2E7-A982-EC0FF47E710B}"/>
                </a:ext>
              </a:extLst>
            </p:cNvPr>
            <p:cNvGrpSpPr/>
            <p:nvPr/>
          </p:nvGrpSpPr>
          <p:grpSpPr>
            <a:xfrm>
              <a:off x="108000" y="1188001"/>
              <a:ext cx="8740065" cy="4590296"/>
              <a:chOff x="180000" y="1260000"/>
              <a:chExt cx="9693993" cy="4781360"/>
            </a:xfrm>
          </p:grpSpPr>
          <p:pic>
            <p:nvPicPr>
              <p:cNvPr id="11" name="그림 10" descr="텍스트, 소프트웨어, 멀티미디어, 멀티미디어 소프트웨어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03F76D46-73F8-0E4B-D233-7AC2D0A3F9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0000" y="1260000"/>
                <a:ext cx="9693993" cy="4781360"/>
              </a:xfrm>
              <a:prstGeom prst="rect">
                <a:avLst/>
              </a:prstGeom>
            </p:spPr>
          </p:pic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5ACEA56B-C1AA-74B8-83C0-CD4FA304DF9F}"/>
                  </a:ext>
                </a:extLst>
              </p:cNvPr>
              <p:cNvSpPr/>
              <p:nvPr/>
            </p:nvSpPr>
            <p:spPr>
              <a:xfrm>
                <a:off x="1288412" y="3010287"/>
                <a:ext cx="367645" cy="367645"/>
              </a:xfrm>
              <a:prstGeom prst="ellipse">
                <a:avLst/>
              </a:prstGeom>
              <a:solidFill>
                <a:schemeClr val="tx2">
                  <a:lumMod val="25000"/>
                  <a:lumOff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>
                    <a:solidFill>
                      <a:schemeClr val="tx1"/>
                    </a:solidFill>
                    <a:latin typeface="Noto Sans KR Black" panose="020B0200000000000000" pitchFamily="50" charset="-127"/>
                    <a:ea typeface="Noto Sans KR Black" panose="020B0200000000000000" pitchFamily="50" charset="-127"/>
                  </a:rPr>
                  <a:t>1</a:t>
                </a:r>
                <a:endParaRPr lang="ko-KR" altLang="en-US" sz="1400" dirty="0">
                  <a:solidFill>
                    <a:schemeClr val="tx1"/>
                  </a:solidFill>
                  <a:latin typeface="Noto Sans KR Black" panose="020B0200000000000000" pitchFamily="50" charset="-127"/>
                  <a:ea typeface="Noto Sans KR Black" panose="020B0200000000000000" pitchFamily="50" charset="-127"/>
                </a:endParaRPr>
              </a:p>
            </p:txBody>
          </p:sp>
          <p:sp>
            <p:nvSpPr>
              <p:cNvPr id="36" name="타원 35">
                <a:extLst>
                  <a:ext uri="{FF2B5EF4-FFF2-40B4-BE49-F238E27FC236}">
                    <a16:creationId xmlns:a16="http://schemas.microsoft.com/office/drawing/2014/main" id="{5263EA6A-B7DA-9F31-B6E3-FAE7F340FA35}"/>
                  </a:ext>
                </a:extLst>
              </p:cNvPr>
              <p:cNvSpPr/>
              <p:nvPr/>
            </p:nvSpPr>
            <p:spPr>
              <a:xfrm>
                <a:off x="8468396" y="2642642"/>
                <a:ext cx="367645" cy="367645"/>
              </a:xfrm>
              <a:prstGeom prst="ellipse">
                <a:avLst/>
              </a:prstGeom>
              <a:solidFill>
                <a:schemeClr val="tx2">
                  <a:lumMod val="25000"/>
                  <a:lumOff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>
                    <a:solidFill>
                      <a:schemeClr val="tx1"/>
                    </a:solidFill>
                    <a:latin typeface="Noto Sans KR Black" panose="020B0200000000000000" pitchFamily="50" charset="-127"/>
                    <a:ea typeface="Noto Sans KR Black" panose="020B0200000000000000" pitchFamily="50" charset="-127"/>
                  </a:rPr>
                  <a:t>2</a:t>
                </a:r>
                <a:endParaRPr lang="ko-KR" altLang="en-US" sz="1400" dirty="0">
                  <a:solidFill>
                    <a:schemeClr val="tx1"/>
                  </a:solidFill>
                  <a:latin typeface="Noto Sans KR Black" panose="020B0200000000000000" pitchFamily="50" charset="-127"/>
                  <a:ea typeface="Noto Sans KR Black" panose="020B0200000000000000" pitchFamily="50" charset="-127"/>
                </a:endParaRPr>
              </a:p>
            </p:txBody>
          </p:sp>
          <p:sp>
            <p:nvSpPr>
              <p:cNvPr id="38" name="타원 37">
                <a:extLst>
                  <a:ext uri="{FF2B5EF4-FFF2-40B4-BE49-F238E27FC236}">
                    <a16:creationId xmlns:a16="http://schemas.microsoft.com/office/drawing/2014/main" id="{BCF6561F-5EAB-FABF-5745-D8CDA33471D0}"/>
                  </a:ext>
                </a:extLst>
              </p:cNvPr>
              <p:cNvSpPr/>
              <p:nvPr/>
            </p:nvSpPr>
            <p:spPr>
              <a:xfrm>
                <a:off x="5671189" y="3735204"/>
                <a:ext cx="367645" cy="367645"/>
              </a:xfrm>
              <a:prstGeom prst="ellipse">
                <a:avLst/>
              </a:prstGeom>
              <a:solidFill>
                <a:schemeClr val="tx2">
                  <a:lumMod val="25000"/>
                  <a:lumOff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>
                    <a:solidFill>
                      <a:schemeClr val="tx1"/>
                    </a:solidFill>
                    <a:latin typeface="Noto Sans KR Black" panose="020B0200000000000000" pitchFamily="50" charset="-127"/>
                    <a:ea typeface="Noto Sans KR Black" panose="020B0200000000000000" pitchFamily="50" charset="-127"/>
                  </a:rPr>
                  <a:t>3</a:t>
                </a:r>
                <a:endParaRPr lang="ko-KR" altLang="en-US" sz="1400" dirty="0">
                  <a:solidFill>
                    <a:schemeClr val="tx1"/>
                  </a:solidFill>
                  <a:latin typeface="Noto Sans KR Black" panose="020B0200000000000000" pitchFamily="50" charset="-127"/>
                  <a:ea typeface="Noto Sans KR Black" panose="020B0200000000000000" pitchFamily="50" charset="-127"/>
                </a:endParaRPr>
              </a:p>
            </p:txBody>
          </p:sp>
        </p:grp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67E0239C-AE3C-E322-5864-12777C24DC55}"/>
                </a:ext>
              </a:extLst>
            </p:cNvPr>
            <p:cNvSpPr/>
            <p:nvPr/>
          </p:nvSpPr>
          <p:spPr>
            <a:xfrm>
              <a:off x="1530220" y="2868346"/>
              <a:ext cx="5924939" cy="425360"/>
            </a:xfrm>
            <a:prstGeom prst="roundRect">
              <a:avLst/>
            </a:prstGeom>
            <a:noFill/>
            <a:ln w="19050">
              <a:solidFill>
                <a:schemeClr val="tx2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490C1241-044A-B012-832B-46E2DDF4A11B}"/>
                </a:ext>
              </a:extLst>
            </p:cNvPr>
            <p:cNvSpPr/>
            <p:nvPr/>
          </p:nvSpPr>
          <p:spPr>
            <a:xfrm flipV="1">
              <a:off x="3978261" y="3319106"/>
              <a:ext cx="998376" cy="270588"/>
            </a:xfrm>
            <a:prstGeom prst="roundRect">
              <a:avLst/>
            </a:prstGeom>
            <a:noFill/>
            <a:ln w="19050">
              <a:solidFill>
                <a:schemeClr val="tx2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4E241E00-D24E-1FB3-CAA0-074EFC8EE636}"/>
                </a:ext>
              </a:extLst>
            </p:cNvPr>
            <p:cNvSpPr/>
            <p:nvPr/>
          </p:nvSpPr>
          <p:spPr>
            <a:xfrm flipV="1">
              <a:off x="6644638" y="2597757"/>
              <a:ext cx="873333" cy="212679"/>
            </a:xfrm>
            <a:prstGeom prst="roundRect">
              <a:avLst/>
            </a:prstGeom>
            <a:noFill/>
            <a:ln w="19050">
              <a:solidFill>
                <a:schemeClr val="tx2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CC993BDE-DE86-91B0-7657-355954C9D8C1}"/>
              </a:ext>
            </a:extLst>
          </p:cNvPr>
          <p:cNvGrpSpPr/>
          <p:nvPr/>
        </p:nvGrpSpPr>
        <p:grpSpPr>
          <a:xfrm>
            <a:off x="9173740" y="4495800"/>
            <a:ext cx="3018260" cy="2353356"/>
            <a:chOff x="9172575" y="558936"/>
            <a:chExt cx="3018260" cy="110018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3255574E-9243-6A19-A2C8-48AC485A374D}"/>
                </a:ext>
              </a:extLst>
            </p:cNvPr>
            <p:cNvSpPr/>
            <p:nvPr/>
          </p:nvSpPr>
          <p:spPr>
            <a:xfrm>
              <a:off x="9172575" y="558936"/>
              <a:ext cx="688370" cy="1100182"/>
            </a:xfrm>
            <a:prstGeom prst="rect">
              <a:avLst/>
            </a:prstGeom>
            <a:noFill/>
            <a:ln>
              <a:solidFill>
                <a:schemeClr val="tx2">
                  <a:lumMod val="90000"/>
                  <a:lumOff val="1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  <a:latin typeface="Noto Sans KR Black" panose="020B0200000000000000" pitchFamily="50" charset="-127"/>
                  <a:ea typeface="Noto Sans KR Black" panose="020B0200000000000000" pitchFamily="50" charset="-127"/>
                </a:rPr>
                <a:t>3</a:t>
              </a:r>
              <a:endParaRPr lang="ko-KR" altLang="en-US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1B91FDC6-59C3-48DB-4B18-7E1D465576F2}"/>
                </a:ext>
              </a:extLst>
            </p:cNvPr>
            <p:cNvSpPr/>
            <p:nvPr/>
          </p:nvSpPr>
          <p:spPr>
            <a:xfrm>
              <a:off x="9860945" y="558936"/>
              <a:ext cx="2329890" cy="1100182"/>
            </a:xfrm>
            <a:prstGeom prst="rect">
              <a:avLst/>
            </a:prstGeom>
            <a:noFill/>
            <a:ln>
              <a:solidFill>
                <a:schemeClr val="tx2">
                  <a:lumMod val="90000"/>
                  <a:lumOff val="1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lvl="0" indent="-285750" eaLnBrk="0" fontAlgn="base" latinLnBrk="0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질문이 </a:t>
              </a:r>
              <a:r>
                <a:rPr lang="en-US" altLang="ko-KR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10</a:t>
              </a:r>
              <a:r>
                <a:rPr lang="ko-KR" altLang="en-US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개를 초과하면 페이지 번호와 이전</a:t>
              </a:r>
              <a:r>
                <a:rPr lang="en-US" altLang="ko-KR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/</a:t>
              </a:r>
              <a:r>
                <a:rPr lang="ko-KR" altLang="en-US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다음 버튼을 표시</a:t>
              </a:r>
              <a:endParaRPr lang="en-US" altLang="ko-KR" sz="14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 marL="285750" lvl="0" indent="-285750" eaLnBrk="0" fontAlgn="base" latinLnBrk="0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endParaRPr lang="en-US" altLang="ko-KR" sz="14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 marL="285750" lvl="0" indent="-285750" eaLnBrk="0" fontAlgn="base" latinLnBrk="0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페이지 번호 또는 이전</a:t>
              </a:r>
              <a:r>
                <a:rPr lang="en-US" altLang="ko-KR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·</a:t>
              </a:r>
              <a:r>
                <a:rPr lang="ko-KR" altLang="en-US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다음 버튼 클릭 시 해당 페이지의 질문 목록을 다시 조회</a:t>
              </a:r>
              <a:endParaRPr lang="ko-KR" altLang="ko-KR" sz="14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410905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6C03C4-D964-EE5E-B097-27E4AE545E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E178DFA5-231C-B8F7-3AF5-218DA61C189A}"/>
              </a:ext>
            </a:extLst>
          </p:cNvPr>
          <p:cNvSpPr/>
          <p:nvPr/>
        </p:nvSpPr>
        <p:spPr>
          <a:xfrm>
            <a:off x="0" y="-982"/>
            <a:ext cx="1369276" cy="282931"/>
          </a:xfrm>
          <a:prstGeom prst="rect">
            <a:avLst/>
          </a:prstGeom>
          <a:solidFill>
            <a:schemeClr val="bg2">
              <a:lumMod val="75000"/>
              <a:alpha val="50000"/>
            </a:schemeClr>
          </a:solidFill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화면 코드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2CA49081-2602-A6A2-988F-9B71F9D96855}"/>
              </a:ext>
            </a:extLst>
          </p:cNvPr>
          <p:cNvSpPr/>
          <p:nvPr/>
        </p:nvSpPr>
        <p:spPr>
          <a:xfrm>
            <a:off x="7022450" y="-982"/>
            <a:ext cx="1357977" cy="282931"/>
          </a:xfrm>
          <a:prstGeom prst="rect">
            <a:avLst/>
          </a:prstGeom>
          <a:solidFill>
            <a:schemeClr val="bg2">
              <a:lumMod val="75000"/>
              <a:alpha val="50000"/>
            </a:schemeClr>
          </a:solidFill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페이지 명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64CE9A96-C63E-1452-C9BA-B0FDA013E19A}"/>
              </a:ext>
            </a:extLst>
          </p:cNvPr>
          <p:cNvSpPr/>
          <p:nvPr/>
        </p:nvSpPr>
        <p:spPr>
          <a:xfrm>
            <a:off x="1369277" y="-981"/>
            <a:ext cx="1750996" cy="281336"/>
          </a:xfrm>
          <a:prstGeom prst="rect">
            <a:avLst/>
          </a:prstGeom>
          <a:noFill/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QA-02</a:t>
            </a:r>
            <a:endParaRPr lang="ko-KR" altLang="en-US" sz="1400" dirty="0">
              <a:solidFill>
                <a:schemeClr val="tx1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8712EC2-A3A6-CDA8-1846-805B253FBAB5}"/>
              </a:ext>
            </a:extLst>
          </p:cNvPr>
          <p:cNvSpPr/>
          <p:nvPr/>
        </p:nvSpPr>
        <p:spPr>
          <a:xfrm>
            <a:off x="8380428" y="0"/>
            <a:ext cx="2129601" cy="279666"/>
          </a:xfrm>
          <a:prstGeom prst="rect">
            <a:avLst/>
          </a:prstGeom>
          <a:noFill/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Q&amp;A (</a:t>
            </a:r>
            <a:r>
              <a:rPr lang="ko-KR" altLang="en-US" sz="12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질문등록</a:t>
            </a:r>
            <a:r>
              <a:rPr lang="en-US" altLang="ko-KR" sz="12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)</a:t>
            </a:r>
            <a:endParaRPr lang="ko-KR" altLang="en-US" sz="1200" dirty="0">
              <a:solidFill>
                <a:schemeClr val="tx1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A3F63A32-E994-0A60-708F-461D359513C1}"/>
              </a:ext>
            </a:extLst>
          </p:cNvPr>
          <p:cNvSpPr/>
          <p:nvPr/>
        </p:nvSpPr>
        <p:spPr>
          <a:xfrm>
            <a:off x="10510030" y="-292"/>
            <a:ext cx="934110" cy="279958"/>
          </a:xfrm>
          <a:prstGeom prst="rect">
            <a:avLst/>
          </a:prstGeom>
          <a:solidFill>
            <a:schemeClr val="bg2">
              <a:lumMod val="75000"/>
              <a:alpha val="50000"/>
            </a:schemeClr>
          </a:solidFill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페이지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98FE7EFE-EDCF-0AAA-1054-A90A693573C4}"/>
              </a:ext>
            </a:extLst>
          </p:cNvPr>
          <p:cNvSpPr/>
          <p:nvPr/>
        </p:nvSpPr>
        <p:spPr>
          <a:xfrm>
            <a:off x="11444140" y="397"/>
            <a:ext cx="746695" cy="279958"/>
          </a:xfrm>
          <a:prstGeom prst="rect">
            <a:avLst/>
          </a:prstGeom>
          <a:noFill/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16</a:t>
            </a:r>
            <a:endParaRPr lang="ko-KR" altLang="en-US" sz="1400" dirty="0">
              <a:solidFill>
                <a:schemeClr val="tx1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35ABA32A-3244-3EFD-4D61-CAD265D6B9B3}"/>
              </a:ext>
            </a:extLst>
          </p:cNvPr>
          <p:cNvSpPr/>
          <p:nvPr/>
        </p:nvSpPr>
        <p:spPr>
          <a:xfrm>
            <a:off x="3120273" y="0"/>
            <a:ext cx="1357977" cy="282931"/>
          </a:xfrm>
          <a:prstGeom prst="rect">
            <a:avLst/>
          </a:prstGeom>
          <a:solidFill>
            <a:schemeClr val="bg2">
              <a:lumMod val="75000"/>
              <a:alpha val="50000"/>
            </a:schemeClr>
          </a:solidFill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화면 경로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D4FBBFE4-93B2-650A-1457-D37F0B4747BE}"/>
              </a:ext>
            </a:extLst>
          </p:cNvPr>
          <p:cNvSpPr/>
          <p:nvPr/>
        </p:nvSpPr>
        <p:spPr>
          <a:xfrm>
            <a:off x="4478249" y="0"/>
            <a:ext cx="2544199" cy="279666"/>
          </a:xfrm>
          <a:prstGeom prst="rect">
            <a:avLst/>
          </a:prstGeom>
          <a:noFill/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Main – Q&amp;A - form</a:t>
            </a:r>
            <a:endParaRPr lang="ko-KR" altLang="en-US" sz="1400" dirty="0">
              <a:solidFill>
                <a:schemeClr val="tx1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36EC911D-C20C-29A0-F508-DE95C8BE4177}"/>
              </a:ext>
            </a:extLst>
          </p:cNvPr>
          <p:cNvSpPr/>
          <p:nvPr/>
        </p:nvSpPr>
        <p:spPr>
          <a:xfrm>
            <a:off x="9172575" y="279667"/>
            <a:ext cx="3019426" cy="279666"/>
          </a:xfrm>
          <a:prstGeom prst="rect">
            <a:avLst/>
          </a:prstGeom>
          <a:solidFill>
            <a:schemeClr val="bg2">
              <a:lumMod val="75000"/>
              <a:alpha val="50000"/>
            </a:schemeClr>
          </a:solidFill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Description</a:t>
            </a:r>
            <a:endParaRPr lang="ko-KR" altLang="en-US" sz="1400" dirty="0">
              <a:solidFill>
                <a:schemeClr val="tx1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02C648D3-124B-CDB5-4BB8-E4CD6E4DFC91}"/>
              </a:ext>
            </a:extLst>
          </p:cNvPr>
          <p:cNvGrpSpPr/>
          <p:nvPr/>
        </p:nvGrpSpPr>
        <p:grpSpPr>
          <a:xfrm>
            <a:off x="9172575" y="558936"/>
            <a:ext cx="3018260" cy="1346064"/>
            <a:chOff x="9172575" y="558936"/>
            <a:chExt cx="3018260" cy="1100182"/>
          </a:xfrm>
        </p:grpSpPr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45FDB59F-A72B-7312-5BB6-33C6C7579C0A}"/>
                </a:ext>
              </a:extLst>
            </p:cNvPr>
            <p:cNvSpPr/>
            <p:nvPr/>
          </p:nvSpPr>
          <p:spPr>
            <a:xfrm>
              <a:off x="9172575" y="558936"/>
              <a:ext cx="688370" cy="1100182"/>
            </a:xfrm>
            <a:prstGeom prst="rect">
              <a:avLst/>
            </a:prstGeom>
            <a:noFill/>
            <a:ln>
              <a:solidFill>
                <a:schemeClr val="tx2">
                  <a:lumMod val="90000"/>
                  <a:lumOff val="1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  <a:latin typeface="Noto Sans KR Black" panose="020B0200000000000000" pitchFamily="50" charset="-127"/>
                  <a:ea typeface="Noto Sans KR Black" panose="020B0200000000000000" pitchFamily="50" charset="-127"/>
                </a:rPr>
                <a:t>1</a:t>
              </a:r>
              <a:endParaRPr lang="ko-KR" altLang="en-US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D5023927-0A89-1437-5698-B9500DB5839B}"/>
                </a:ext>
              </a:extLst>
            </p:cNvPr>
            <p:cNvSpPr/>
            <p:nvPr/>
          </p:nvSpPr>
          <p:spPr>
            <a:xfrm>
              <a:off x="9860945" y="558936"/>
              <a:ext cx="2329890" cy="1100182"/>
            </a:xfrm>
            <a:prstGeom prst="rect">
              <a:avLst/>
            </a:prstGeom>
            <a:noFill/>
            <a:ln>
              <a:solidFill>
                <a:schemeClr val="tx2">
                  <a:lumMod val="90000"/>
                  <a:lumOff val="1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질문 제목을 입력하는 필드</a:t>
              </a:r>
              <a:endParaRPr lang="en-US" altLang="ko-KR" sz="14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필수 입력 항목</a:t>
              </a:r>
              <a:endParaRPr lang="en-US" altLang="ko-KR" sz="14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555E6819-FE5B-310B-1BF5-BAEE9F78264A}"/>
              </a:ext>
            </a:extLst>
          </p:cNvPr>
          <p:cNvGrpSpPr/>
          <p:nvPr/>
        </p:nvGrpSpPr>
        <p:grpSpPr>
          <a:xfrm>
            <a:off x="9173740" y="1905000"/>
            <a:ext cx="3018260" cy="1857375"/>
            <a:chOff x="9172575" y="558936"/>
            <a:chExt cx="3018260" cy="1100182"/>
          </a:xfrm>
        </p:grpSpPr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B3BB3715-0685-8BE2-E98C-B78E24EBDBD7}"/>
                </a:ext>
              </a:extLst>
            </p:cNvPr>
            <p:cNvSpPr/>
            <p:nvPr/>
          </p:nvSpPr>
          <p:spPr>
            <a:xfrm>
              <a:off x="9172575" y="558936"/>
              <a:ext cx="688370" cy="1100182"/>
            </a:xfrm>
            <a:prstGeom prst="rect">
              <a:avLst/>
            </a:prstGeom>
            <a:noFill/>
            <a:ln>
              <a:solidFill>
                <a:schemeClr val="tx2">
                  <a:lumMod val="90000"/>
                  <a:lumOff val="1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  <a:latin typeface="Noto Sans KR Black" panose="020B0200000000000000" pitchFamily="50" charset="-127"/>
                  <a:ea typeface="Noto Sans KR Black" panose="020B0200000000000000" pitchFamily="50" charset="-127"/>
                </a:rPr>
                <a:t>2</a:t>
              </a:r>
              <a:endParaRPr lang="ko-KR" altLang="en-US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594B9D79-EBFD-F8FC-9F61-53BA05C1474A}"/>
                </a:ext>
              </a:extLst>
            </p:cNvPr>
            <p:cNvSpPr/>
            <p:nvPr/>
          </p:nvSpPr>
          <p:spPr>
            <a:xfrm>
              <a:off x="9860945" y="558936"/>
              <a:ext cx="2329890" cy="1100182"/>
            </a:xfrm>
            <a:prstGeom prst="rect">
              <a:avLst/>
            </a:prstGeom>
            <a:noFill/>
            <a:ln>
              <a:solidFill>
                <a:schemeClr val="tx2">
                  <a:lumMod val="90000"/>
                  <a:lumOff val="1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질문의 상세 내용을 입력하는 텍스트 영역</a:t>
              </a:r>
              <a:endParaRPr lang="en-US" altLang="ko-KR" sz="14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endParaRPr lang="ko-KR" altLang="en-US" sz="6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여러 줄 입력 가능</a:t>
              </a:r>
              <a:endParaRPr lang="en-US" altLang="ko-KR" sz="14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en-US" altLang="ko-KR" sz="6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필수 입력 항목</a:t>
              </a:r>
              <a:endParaRPr lang="en-US" altLang="ko-KR" sz="14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7FF73C9E-C96C-0CA2-A449-1D7C297469AF}"/>
              </a:ext>
            </a:extLst>
          </p:cNvPr>
          <p:cNvGrpSpPr/>
          <p:nvPr/>
        </p:nvGrpSpPr>
        <p:grpSpPr>
          <a:xfrm>
            <a:off x="0" y="1190172"/>
            <a:ext cx="9171409" cy="4992914"/>
            <a:chOff x="324658" y="1060484"/>
            <a:chExt cx="8307181" cy="3959191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BACCB956-84C1-B235-3A51-2326C077F2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b="1287"/>
            <a:stretch>
              <a:fillRect/>
            </a:stretch>
          </p:blipFill>
          <p:spPr>
            <a:xfrm>
              <a:off x="324658" y="1060484"/>
              <a:ext cx="8307181" cy="3959191"/>
            </a:xfrm>
            <a:prstGeom prst="rect">
              <a:avLst/>
            </a:prstGeom>
          </p:spPr>
        </p:pic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0176E3F0-7E16-B257-195C-3C34503E0306}"/>
                </a:ext>
              </a:extLst>
            </p:cNvPr>
            <p:cNvSpPr/>
            <p:nvPr/>
          </p:nvSpPr>
          <p:spPr>
            <a:xfrm>
              <a:off x="1197516" y="2483617"/>
              <a:ext cx="367645" cy="367645"/>
            </a:xfrm>
            <a:prstGeom prst="ellipse">
              <a:avLst/>
            </a:prstGeom>
            <a:solidFill>
              <a:schemeClr val="tx2">
                <a:lumMod val="25000"/>
                <a:lumOff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  <a:latin typeface="Noto Sans KR Black" panose="020B0200000000000000" pitchFamily="50" charset="-127"/>
                  <a:ea typeface="Noto Sans KR Black" panose="020B0200000000000000" pitchFamily="50" charset="-127"/>
                </a:rPr>
                <a:t>1</a:t>
              </a:r>
              <a:endParaRPr lang="ko-KR" altLang="en-US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endParaRPr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E293C298-F37C-D565-C356-D901FEA68B99}"/>
                </a:ext>
              </a:extLst>
            </p:cNvPr>
            <p:cNvSpPr/>
            <p:nvPr/>
          </p:nvSpPr>
          <p:spPr>
            <a:xfrm>
              <a:off x="1197516" y="3065889"/>
              <a:ext cx="367645" cy="367645"/>
            </a:xfrm>
            <a:prstGeom prst="ellipse">
              <a:avLst/>
            </a:prstGeom>
            <a:solidFill>
              <a:schemeClr val="tx2">
                <a:lumMod val="25000"/>
                <a:lumOff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  <a:latin typeface="Noto Sans KR Black" panose="020B0200000000000000" pitchFamily="50" charset="-127"/>
                  <a:ea typeface="Noto Sans KR Black" panose="020B0200000000000000" pitchFamily="50" charset="-127"/>
                </a:rPr>
                <a:t>2</a:t>
              </a:r>
              <a:endParaRPr lang="ko-KR" altLang="en-US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endParaRPr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41B5C5A4-F2CF-5A85-7C59-C4442BC62423}"/>
                </a:ext>
              </a:extLst>
            </p:cNvPr>
            <p:cNvSpPr/>
            <p:nvPr/>
          </p:nvSpPr>
          <p:spPr>
            <a:xfrm>
              <a:off x="1197516" y="4153432"/>
              <a:ext cx="367645" cy="367645"/>
            </a:xfrm>
            <a:prstGeom prst="ellipse">
              <a:avLst/>
            </a:prstGeom>
            <a:solidFill>
              <a:schemeClr val="tx2">
                <a:lumMod val="25000"/>
                <a:lumOff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  <a:latin typeface="Noto Sans KR Black" panose="020B0200000000000000" pitchFamily="50" charset="-127"/>
                  <a:ea typeface="Noto Sans KR Black" panose="020B0200000000000000" pitchFamily="50" charset="-127"/>
                </a:rPr>
                <a:t>3</a:t>
              </a:r>
              <a:endParaRPr lang="ko-KR" altLang="en-US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endParaRPr>
            </a:p>
          </p:txBody>
        </p:sp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A76997D3-042C-DE00-2B25-781CC8857A90}"/>
                </a:ext>
              </a:extLst>
            </p:cNvPr>
            <p:cNvSpPr/>
            <p:nvPr/>
          </p:nvSpPr>
          <p:spPr>
            <a:xfrm>
              <a:off x="1725523" y="2683099"/>
              <a:ext cx="5505451" cy="336326"/>
            </a:xfrm>
            <a:prstGeom prst="roundRect">
              <a:avLst/>
            </a:prstGeom>
            <a:noFill/>
            <a:ln w="19050">
              <a:solidFill>
                <a:schemeClr val="tx2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0DB20449-9753-DC20-626E-718537C7BC0D}"/>
                </a:ext>
              </a:extLst>
            </p:cNvPr>
            <p:cNvSpPr/>
            <p:nvPr/>
          </p:nvSpPr>
          <p:spPr>
            <a:xfrm>
              <a:off x="1725522" y="3019425"/>
              <a:ext cx="5505451" cy="1181100"/>
            </a:xfrm>
            <a:prstGeom prst="roundRect">
              <a:avLst/>
            </a:prstGeom>
            <a:noFill/>
            <a:ln w="19050">
              <a:solidFill>
                <a:schemeClr val="tx2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9F4146C7-ADF2-FD5F-B004-5FB8E0355BC0}"/>
                </a:ext>
              </a:extLst>
            </p:cNvPr>
            <p:cNvSpPr/>
            <p:nvPr/>
          </p:nvSpPr>
          <p:spPr>
            <a:xfrm>
              <a:off x="1725521" y="4207286"/>
              <a:ext cx="608103" cy="259939"/>
            </a:xfrm>
            <a:prstGeom prst="roundRect">
              <a:avLst/>
            </a:prstGeom>
            <a:noFill/>
            <a:ln w="19050">
              <a:solidFill>
                <a:schemeClr val="tx2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0FEC7B89-6FF3-C319-565B-55D35C421179}"/>
              </a:ext>
            </a:extLst>
          </p:cNvPr>
          <p:cNvGrpSpPr/>
          <p:nvPr/>
        </p:nvGrpSpPr>
        <p:grpSpPr>
          <a:xfrm>
            <a:off x="9173740" y="3762376"/>
            <a:ext cx="3018260" cy="3095228"/>
            <a:chOff x="9172575" y="558936"/>
            <a:chExt cx="3018260" cy="110018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E3E18396-D3F8-196E-A4D2-8061A1440EE6}"/>
                </a:ext>
              </a:extLst>
            </p:cNvPr>
            <p:cNvSpPr/>
            <p:nvPr/>
          </p:nvSpPr>
          <p:spPr>
            <a:xfrm>
              <a:off x="9172575" y="558936"/>
              <a:ext cx="688370" cy="1100182"/>
            </a:xfrm>
            <a:prstGeom prst="rect">
              <a:avLst/>
            </a:prstGeom>
            <a:noFill/>
            <a:ln>
              <a:solidFill>
                <a:schemeClr val="tx2">
                  <a:lumMod val="90000"/>
                  <a:lumOff val="1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  <a:latin typeface="Noto Sans KR Black" panose="020B0200000000000000" pitchFamily="50" charset="-127"/>
                  <a:ea typeface="Noto Sans KR Black" panose="020B0200000000000000" pitchFamily="50" charset="-127"/>
                </a:rPr>
                <a:t>3</a:t>
              </a:r>
              <a:endParaRPr lang="ko-KR" altLang="en-US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3CABA93-4D04-794D-5DFA-AB10271452EC}"/>
                </a:ext>
              </a:extLst>
            </p:cNvPr>
            <p:cNvSpPr/>
            <p:nvPr/>
          </p:nvSpPr>
          <p:spPr>
            <a:xfrm>
              <a:off x="9860945" y="558936"/>
              <a:ext cx="2329890" cy="1100182"/>
            </a:xfrm>
            <a:prstGeom prst="rect">
              <a:avLst/>
            </a:prstGeom>
            <a:noFill/>
            <a:ln>
              <a:solidFill>
                <a:schemeClr val="tx2">
                  <a:lumMod val="90000"/>
                  <a:lumOff val="1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제목과 내용을 저장하여 질문을 등록</a:t>
              </a:r>
              <a:endParaRPr lang="en-US" altLang="ko-KR" sz="14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ko-KR" altLang="en-US" sz="6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필수 항목 미 입력 시 경고 메시지 표시</a:t>
              </a:r>
              <a:endParaRPr lang="en-US" altLang="ko-KR" sz="14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en-US" altLang="ko-KR" sz="6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저장 성공 시 </a:t>
              </a:r>
              <a:r>
                <a:rPr lang="en-US" altLang="ko-KR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Q&amp;A </a:t>
              </a:r>
              <a:r>
                <a:rPr lang="ko-KR" altLang="en-US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목록 페이지</a:t>
              </a:r>
              <a:r>
                <a:rPr lang="en-US" altLang="ko-KR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(QA-01)</a:t>
              </a:r>
              <a:r>
                <a:rPr lang="ko-KR" altLang="en-US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로 이동</a:t>
              </a:r>
              <a:endParaRPr lang="en-US" altLang="ko-KR" sz="14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en-US" altLang="ko-KR" sz="6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제목 </a:t>
              </a:r>
              <a:r>
                <a:rPr lang="en-US" altLang="ko-KR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/ </a:t>
              </a:r>
              <a:r>
                <a:rPr lang="ko-KR" altLang="en-US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내용 미 입력 후 버튼 클릭 시 오류메시지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338860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F320D0-8E86-DAA4-97BE-A15FE16170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6F3B7429-899B-7E74-F9AB-7409E0E18C66}"/>
              </a:ext>
            </a:extLst>
          </p:cNvPr>
          <p:cNvSpPr/>
          <p:nvPr/>
        </p:nvSpPr>
        <p:spPr>
          <a:xfrm>
            <a:off x="0" y="-982"/>
            <a:ext cx="1369276" cy="282931"/>
          </a:xfrm>
          <a:prstGeom prst="rect">
            <a:avLst/>
          </a:prstGeom>
          <a:solidFill>
            <a:schemeClr val="bg2">
              <a:lumMod val="75000"/>
              <a:alpha val="50000"/>
            </a:schemeClr>
          </a:solidFill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화면 코드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72F3B72-B536-89C6-5468-ED53EFBD5869}"/>
              </a:ext>
            </a:extLst>
          </p:cNvPr>
          <p:cNvSpPr/>
          <p:nvPr/>
        </p:nvSpPr>
        <p:spPr>
          <a:xfrm>
            <a:off x="7022450" y="-982"/>
            <a:ext cx="1357977" cy="282931"/>
          </a:xfrm>
          <a:prstGeom prst="rect">
            <a:avLst/>
          </a:prstGeom>
          <a:solidFill>
            <a:schemeClr val="bg2">
              <a:lumMod val="75000"/>
              <a:alpha val="50000"/>
            </a:schemeClr>
          </a:solidFill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페이지 명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C586441B-A7F7-21B7-30B1-00D49F415F2D}"/>
              </a:ext>
            </a:extLst>
          </p:cNvPr>
          <p:cNvSpPr/>
          <p:nvPr/>
        </p:nvSpPr>
        <p:spPr>
          <a:xfrm>
            <a:off x="1369277" y="-981"/>
            <a:ext cx="1750996" cy="281336"/>
          </a:xfrm>
          <a:prstGeom prst="rect">
            <a:avLst/>
          </a:prstGeom>
          <a:noFill/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QA-03</a:t>
            </a:r>
            <a:endParaRPr lang="ko-KR" altLang="en-US" sz="1400" dirty="0">
              <a:solidFill>
                <a:schemeClr val="tx1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6D3CF891-E73E-2856-8B71-A093B2342097}"/>
              </a:ext>
            </a:extLst>
          </p:cNvPr>
          <p:cNvSpPr/>
          <p:nvPr/>
        </p:nvSpPr>
        <p:spPr>
          <a:xfrm>
            <a:off x="8380428" y="0"/>
            <a:ext cx="2129601" cy="279666"/>
          </a:xfrm>
          <a:prstGeom prst="rect">
            <a:avLst/>
          </a:prstGeom>
          <a:noFill/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Q&amp;A (</a:t>
            </a:r>
            <a:r>
              <a:rPr lang="ko-KR" altLang="en-US" sz="12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질문 내용</a:t>
            </a:r>
            <a:r>
              <a:rPr lang="en-US" altLang="ko-KR" sz="12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)</a:t>
            </a:r>
            <a:endParaRPr lang="ko-KR" altLang="en-US" sz="1200" dirty="0">
              <a:solidFill>
                <a:schemeClr val="tx1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32C8032F-2A57-C562-D991-6E433530D81C}"/>
              </a:ext>
            </a:extLst>
          </p:cNvPr>
          <p:cNvSpPr/>
          <p:nvPr/>
        </p:nvSpPr>
        <p:spPr>
          <a:xfrm>
            <a:off x="10510030" y="-292"/>
            <a:ext cx="934110" cy="279958"/>
          </a:xfrm>
          <a:prstGeom prst="rect">
            <a:avLst/>
          </a:prstGeom>
          <a:solidFill>
            <a:schemeClr val="bg2">
              <a:lumMod val="75000"/>
              <a:alpha val="50000"/>
            </a:schemeClr>
          </a:solidFill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페이지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5BF497D5-465B-0113-F363-A1B1A6B7F0FA}"/>
              </a:ext>
            </a:extLst>
          </p:cNvPr>
          <p:cNvSpPr/>
          <p:nvPr/>
        </p:nvSpPr>
        <p:spPr>
          <a:xfrm>
            <a:off x="11444140" y="397"/>
            <a:ext cx="746695" cy="279958"/>
          </a:xfrm>
          <a:prstGeom prst="rect">
            <a:avLst/>
          </a:prstGeom>
          <a:noFill/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17</a:t>
            </a:r>
            <a:endParaRPr lang="ko-KR" altLang="en-US" sz="1400" dirty="0">
              <a:solidFill>
                <a:schemeClr val="tx1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3D4E9793-6EB1-D963-297E-BC14C70BF122}"/>
              </a:ext>
            </a:extLst>
          </p:cNvPr>
          <p:cNvSpPr/>
          <p:nvPr/>
        </p:nvSpPr>
        <p:spPr>
          <a:xfrm>
            <a:off x="3120273" y="0"/>
            <a:ext cx="1357977" cy="282931"/>
          </a:xfrm>
          <a:prstGeom prst="rect">
            <a:avLst/>
          </a:prstGeom>
          <a:solidFill>
            <a:schemeClr val="bg2">
              <a:lumMod val="75000"/>
              <a:alpha val="50000"/>
            </a:schemeClr>
          </a:solidFill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화면 경로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A77384E8-4F8F-33C6-70BE-18B1E0A7E964}"/>
              </a:ext>
            </a:extLst>
          </p:cNvPr>
          <p:cNvSpPr/>
          <p:nvPr/>
        </p:nvSpPr>
        <p:spPr>
          <a:xfrm>
            <a:off x="4478249" y="0"/>
            <a:ext cx="2544199" cy="279666"/>
          </a:xfrm>
          <a:prstGeom prst="rect">
            <a:avLst/>
          </a:prstGeom>
          <a:noFill/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Main – Q&amp;A - detail</a:t>
            </a:r>
            <a:endParaRPr lang="ko-KR" altLang="en-US" sz="1400" dirty="0">
              <a:solidFill>
                <a:schemeClr val="tx1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F64E7C79-5271-25A1-C8C6-03A8706CCA8B}"/>
              </a:ext>
            </a:extLst>
          </p:cNvPr>
          <p:cNvSpPr/>
          <p:nvPr/>
        </p:nvSpPr>
        <p:spPr>
          <a:xfrm>
            <a:off x="9172575" y="279667"/>
            <a:ext cx="3019426" cy="279666"/>
          </a:xfrm>
          <a:prstGeom prst="rect">
            <a:avLst/>
          </a:prstGeom>
          <a:solidFill>
            <a:schemeClr val="bg2">
              <a:lumMod val="75000"/>
              <a:alpha val="50000"/>
            </a:schemeClr>
          </a:solidFill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Description</a:t>
            </a:r>
            <a:endParaRPr lang="ko-KR" altLang="en-US" sz="1400" dirty="0">
              <a:solidFill>
                <a:schemeClr val="tx1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F8821343-A53E-EA10-6976-C6515CFCA684}"/>
              </a:ext>
            </a:extLst>
          </p:cNvPr>
          <p:cNvGrpSpPr/>
          <p:nvPr/>
        </p:nvGrpSpPr>
        <p:grpSpPr>
          <a:xfrm>
            <a:off x="9172575" y="558936"/>
            <a:ext cx="3018260" cy="1450840"/>
            <a:chOff x="9172575" y="558936"/>
            <a:chExt cx="3018260" cy="1100182"/>
          </a:xfrm>
        </p:grpSpPr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524F80AA-CAA4-DAF0-DE0E-243F474A90AD}"/>
                </a:ext>
              </a:extLst>
            </p:cNvPr>
            <p:cNvSpPr/>
            <p:nvPr/>
          </p:nvSpPr>
          <p:spPr>
            <a:xfrm>
              <a:off x="9172575" y="558936"/>
              <a:ext cx="688370" cy="1100182"/>
            </a:xfrm>
            <a:prstGeom prst="rect">
              <a:avLst/>
            </a:prstGeom>
            <a:noFill/>
            <a:ln>
              <a:solidFill>
                <a:schemeClr val="tx2">
                  <a:lumMod val="90000"/>
                  <a:lumOff val="1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  <a:latin typeface="Noto Sans KR Black" panose="020B0200000000000000" pitchFamily="50" charset="-127"/>
                  <a:ea typeface="Noto Sans KR Black" panose="020B0200000000000000" pitchFamily="50" charset="-127"/>
                </a:rPr>
                <a:t>1</a:t>
              </a:r>
              <a:endParaRPr lang="ko-KR" altLang="en-US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55E33C25-C6F7-0760-B4B0-69B72BC77DC3}"/>
                </a:ext>
              </a:extLst>
            </p:cNvPr>
            <p:cNvSpPr/>
            <p:nvPr/>
          </p:nvSpPr>
          <p:spPr>
            <a:xfrm>
              <a:off x="9860945" y="558936"/>
              <a:ext cx="2329890" cy="1100182"/>
            </a:xfrm>
            <a:prstGeom prst="rect">
              <a:avLst/>
            </a:prstGeom>
            <a:noFill/>
            <a:ln>
              <a:solidFill>
                <a:schemeClr val="tx2">
                  <a:lumMod val="90000"/>
                  <a:lumOff val="1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선택한 질문의 제목</a:t>
              </a:r>
              <a:r>
                <a:rPr lang="en-US" altLang="ko-KR" sz="12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, </a:t>
              </a:r>
              <a:r>
                <a:rPr lang="ko-KR" altLang="en-US" sz="12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본문 내용</a:t>
              </a:r>
              <a:r>
                <a:rPr lang="en-US" altLang="ko-KR" sz="12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, </a:t>
              </a:r>
              <a:r>
                <a:rPr lang="ko-KR" altLang="en-US" sz="12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작성일시를 카드 형태로 표시</a:t>
              </a:r>
              <a:endParaRPr lang="en-US" altLang="ko-KR" sz="12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질문 제목은 카드 상단에</a:t>
              </a:r>
              <a:r>
                <a:rPr lang="en-US" altLang="ko-KR" sz="12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, </a:t>
              </a:r>
              <a:r>
                <a:rPr lang="ko-KR" altLang="en-US" sz="12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본문 내용은 본문 영역에 노출</a:t>
              </a:r>
              <a:endParaRPr lang="en-US" altLang="ko-KR" sz="12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0250C853-2E49-73E8-DA8E-C82465695A73}"/>
              </a:ext>
            </a:extLst>
          </p:cNvPr>
          <p:cNvGrpSpPr/>
          <p:nvPr/>
        </p:nvGrpSpPr>
        <p:grpSpPr>
          <a:xfrm>
            <a:off x="9172575" y="4270453"/>
            <a:ext cx="3018260" cy="2578702"/>
            <a:chOff x="9172575" y="558936"/>
            <a:chExt cx="3018260" cy="1100182"/>
          </a:xfrm>
        </p:grpSpPr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D4566F3C-794B-E914-F772-B72F7BEAE53E}"/>
                </a:ext>
              </a:extLst>
            </p:cNvPr>
            <p:cNvSpPr/>
            <p:nvPr/>
          </p:nvSpPr>
          <p:spPr>
            <a:xfrm>
              <a:off x="9172575" y="558936"/>
              <a:ext cx="688370" cy="1100182"/>
            </a:xfrm>
            <a:prstGeom prst="rect">
              <a:avLst/>
            </a:prstGeom>
            <a:noFill/>
            <a:ln>
              <a:solidFill>
                <a:schemeClr val="tx2">
                  <a:lumMod val="90000"/>
                  <a:lumOff val="1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  <a:latin typeface="Noto Sans KR Black" panose="020B0200000000000000" pitchFamily="50" charset="-127"/>
                  <a:ea typeface="Noto Sans KR Black" panose="020B0200000000000000" pitchFamily="50" charset="-127"/>
                </a:rPr>
                <a:t>3</a:t>
              </a:r>
              <a:endParaRPr lang="ko-KR" altLang="en-US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709DC0FF-3CE7-6F92-BAE4-8C8BA834AB5D}"/>
                </a:ext>
              </a:extLst>
            </p:cNvPr>
            <p:cNvSpPr/>
            <p:nvPr/>
          </p:nvSpPr>
          <p:spPr>
            <a:xfrm>
              <a:off x="9860945" y="558936"/>
              <a:ext cx="2329890" cy="1100182"/>
            </a:xfrm>
            <a:prstGeom prst="rect">
              <a:avLst/>
            </a:prstGeom>
            <a:noFill/>
            <a:ln>
              <a:solidFill>
                <a:schemeClr val="tx2">
                  <a:lumMod val="90000"/>
                  <a:lumOff val="1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새로운 답변을 입력하는 텍스트 영역을 제공</a:t>
              </a:r>
              <a:endParaRPr lang="en-US" altLang="ko-KR" sz="12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필수 입력 항목</a:t>
              </a:r>
              <a:endParaRPr lang="en-US" altLang="ko-KR" sz="12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2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‘</a:t>
              </a:r>
              <a:r>
                <a:rPr lang="ko-KR" altLang="en-US" sz="12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답변등록</a:t>
              </a:r>
              <a:r>
                <a:rPr lang="en-US" altLang="ko-KR" sz="12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’ </a:t>
              </a:r>
              <a:r>
                <a:rPr lang="ko-KR" altLang="en-US" sz="12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버튼 클릭 시 답변을 저장하고</a:t>
              </a:r>
              <a:r>
                <a:rPr lang="en-US" altLang="ko-KR" sz="12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, </a:t>
              </a:r>
              <a:r>
                <a:rPr lang="ko-KR" altLang="en-US" sz="12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위의 답변 목록에 즉시 추가</a:t>
              </a:r>
              <a:endParaRPr lang="en-US" altLang="ko-KR" sz="12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필수 항목 미 입력 상태에서 등록 시 경고 메시지 표시</a:t>
              </a:r>
              <a:endParaRPr lang="en-US" altLang="ko-KR" sz="12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4A02ABC3-0A08-164B-A0D9-C681B88F663D}"/>
              </a:ext>
            </a:extLst>
          </p:cNvPr>
          <p:cNvGrpSpPr/>
          <p:nvPr/>
        </p:nvGrpSpPr>
        <p:grpSpPr>
          <a:xfrm>
            <a:off x="0" y="1187999"/>
            <a:ext cx="9171409" cy="5050875"/>
            <a:chOff x="237676" y="615045"/>
            <a:chExt cx="8043068" cy="4710918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AD9FD6AA-272E-8D61-999A-653821D9294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7234" y="615045"/>
              <a:ext cx="7993510" cy="4000949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8DE44D33-6D42-303B-6B31-E6CB983A1E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7676" y="3906025"/>
              <a:ext cx="8043068" cy="1419938"/>
            </a:xfrm>
            <a:prstGeom prst="rect">
              <a:avLst/>
            </a:prstGeom>
          </p:spPr>
        </p:pic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72D08775-4F3B-4CC6-B24F-79984F701F2F}"/>
                </a:ext>
              </a:extLst>
            </p:cNvPr>
            <p:cNvSpPr/>
            <p:nvPr/>
          </p:nvSpPr>
          <p:spPr>
            <a:xfrm>
              <a:off x="887722" y="2130752"/>
              <a:ext cx="367645" cy="367645"/>
            </a:xfrm>
            <a:prstGeom prst="ellipse">
              <a:avLst/>
            </a:prstGeom>
            <a:solidFill>
              <a:schemeClr val="tx2">
                <a:lumMod val="25000"/>
                <a:lumOff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  <a:latin typeface="Noto Sans KR Black" panose="020B0200000000000000" pitchFamily="50" charset="-127"/>
                  <a:ea typeface="Noto Sans KR Black" panose="020B0200000000000000" pitchFamily="50" charset="-127"/>
                </a:rPr>
                <a:t>1</a:t>
              </a:r>
              <a:endParaRPr lang="ko-KR" altLang="en-US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endParaRPr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7245A058-00F2-9DC2-FE53-B8EE39FCD2FB}"/>
                </a:ext>
              </a:extLst>
            </p:cNvPr>
            <p:cNvSpPr/>
            <p:nvPr/>
          </p:nvSpPr>
          <p:spPr>
            <a:xfrm>
              <a:off x="887722" y="3122384"/>
              <a:ext cx="367645" cy="367645"/>
            </a:xfrm>
            <a:prstGeom prst="ellipse">
              <a:avLst/>
            </a:prstGeom>
            <a:solidFill>
              <a:schemeClr val="tx2">
                <a:lumMod val="25000"/>
                <a:lumOff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  <a:latin typeface="Noto Sans KR Black" panose="020B0200000000000000" pitchFamily="50" charset="-127"/>
                  <a:ea typeface="Noto Sans KR Black" panose="020B0200000000000000" pitchFamily="50" charset="-127"/>
                </a:rPr>
                <a:t>2</a:t>
              </a:r>
              <a:endParaRPr lang="ko-KR" altLang="en-US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endParaRPr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AC8D3BC5-F64D-6E2B-4006-A2C047BBBA82}"/>
                </a:ext>
              </a:extLst>
            </p:cNvPr>
            <p:cNvSpPr/>
            <p:nvPr/>
          </p:nvSpPr>
          <p:spPr>
            <a:xfrm>
              <a:off x="887722" y="3906025"/>
              <a:ext cx="367645" cy="367645"/>
            </a:xfrm>
            <a:prstGeom prst="ellipse">
              <a:avLst/>
            </a:prstGeom>
            <a:solidFill>
              <a:schemeClr val="tx2">
                <a:lumMod val="25000"/>
                <a:lumOff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  <a:latin typeface="Noto Sans KR Black" panose="020B0200000000000000" pitchFamily="50" charset="-127"/>
                  <a:ea typeface="Noto Sans KR Black" panose="020B0200000000000000" pitchFamily="50" charset="-127"/>
                </a:rPr>
                <a:t>3</a:t>
              </a:r>
              <a:endParaRPr lang="ko-KR" altLang="en-US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endParaRPr>
            </a:p>
          </p:txBody>
        </p:sp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59013A30-8821-4DF4-8B78-93C734F26037}"/>
                </a:ext>
              </a:extLst>
            </p:cNvPr>
            <p:cNvSpPr/>
            <p:nvPr/>
          </p:nvSpPr>
          <p:spPr>
            <a:xfrm>
              <a:off x="1439772" y="2314575"/>
              <a:ext cx="5684928" cy="685800"/>
            </a:xfrm>
            <a:prstGeom prst="roundRect">
              <a:avLst/>
            </a:prstGeom>
            <a:noFill/>
            <a:ln w="19050">
              <a:solidFill>
                <a:schemeClr val="tx2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4EA639CC-A493-BB0C-4D6F-8DBC2EBBBA9A}"/>
                </a:ext>
              </a:extLst>
            </p:cNvPr>
            <p:cNvSpPr/>
            <p:nvPr/>
          </p:nvSpPr>
          <p:spPr>
            <a:xfrm>
              <a:off x="1439772" y="3122384"/>
              <a:ext cx="5684928" cy="685800"/>
            </a:xfrm>
            <a:prstGeom prst="roundRect">
              <a:avLst/>
            </a:prstGeom>
            <a:noFill/>
            <a:ln w="19050">
              <a:solidFill>
                <a:schemeClr val="tx2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A71A4378-66BB-733F-ADC2-B671E129459B}"/>
                </a:ext>
              </a:extLst>
            </p:cNvPr>
            <p:cNvSpPr/>
            <p:nvPr/>
          </p:nvSpPr>
          <p:spPr>
            <a:xfrm>
              <a:off x="1416746" y="3857626"/>
              <a:ext cx="5684928" cy="1247774"/>
            </a:xfrm>
            <a:prstGeom prst="roundRect">
              <a:avLst/>
            </a:prstGeom>
            <a:noFill/>
            <a:ln w="19050">
              <a:solidFill>
                <a:schemeClr val="tx2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16B6B92D-7C04-AB4A-AFAF-610C782C4C4C}"/>
              </a:ext>
            </a:extLst>
          </p:cNvPr>
          <p:cNvGrpSpPr/>
          <p:nvPr/>
        </p:nvGrpSpPr>
        <p:grpSpPr>
          <a:xfrm>
            <a:off x="9172575" y="2009776"/>
            <a:ext cx="3018260" cy="2260677"/>
            <a:chOff x="9172575" y="558936"/>
            <a:chExt cx="3018260" cy="110018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2BFDB9F1-20DA-62B3-EE90-CAC9877C24E6}"/>
                </a:ext>
              </a:extLst>
            </p:cNvPr>
            <p:cNvSpPr/>
            <p:nvPr/>
          </p:nvSpPr>
          <p:spPr>
            <a:xfrm>
              <a:off x="9172575" y="558936"/>
              <a:ext cx="688370" cy="1100182"/>
            </a:xfrm>
            <a:prstGeom prst="rect">
              <a:avLst/>
            </a:prstGeom>
            <a:noFill/>
            <a:ln>
              <a:solidFill>
                <a:schemeClr val="tx2">
                  <a:lumMod val="90000"/>
                  <a:lumOff val="1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  <a:latin typeface="Noto Sans KR Black" panose="020B0200000000000000" pitchFamily="50" charset="-127"/>
                  <a:ea typeface="Noto Sans KR Black" panose="020B0200000000000000" pitchFamily="50" charset="-127"/>
                </a:rPr>
                <a:t>2</a:t>
              </a:r>
              <a:endParaRPr lang="ko-KR" altLang="en-US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F156D4E1-868E-4399-69FF-FD1468C3285C}"/>
                </a:ext>
              </a:extLst>
            </p:cNvPr>
            <p:cNvSpPr/>
            <p:nvPr/>
          </p:nvSpPr>
          <p:spPr>
            <a:xfrm>
              <a:off x="9860945" y="558936"/>
              <a:ext cx="2329890" cy="1100182"/>
            </a:xfrm>
            <a:prstGeom prst="rect">
              <a:avLst/>
            </a:prstGeom>
            <a:noFill/>
            <a:ln>
              <a:solidFill>
                <a:schemeClr val="tx2">
                  <a:lumMod val="90000"/>
                  <a:lumOff val="1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등록된 답변을 순서대로 표시</a:t>
              </a:r>
              <a:endParaRPr lang="en-US" altLang="ko-KR" sz="12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각 답변의 내용과 작성일시를 함께 표시</a:t>
              </a:r>
              <a:endParaRPr lang="en-US" altLang="ko-KR" sz="12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답변이 여러 개일 경우 최신 답변이 위에 보이도록 정렬</a:t>
              </a:r>
              <a:endParaRPr lang="en-US" altLang="ko-KR" sz="12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상단에 </a:t>
              </a:r>
              <a:r>
                <a:rPr lang="en-US" altLang="ko-KR" sz="12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‘N</a:t>
              </a:r>
              <a:r>
                <a:rPr lang="ko-KR" altLang="en-US" sz="12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개의 답변이 있습니다</a:t>
              </a:r>
              <a:r>
                <a:rPr lang="en-US" altLang="ko-KR" sz="12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.’ </a:t>
              </a:r>
              <a:r>
                <a:rPr lang="ko-KR" altLang="en-US" sz="12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문구로 총 개수를 안내</a:t>
              </a:r>
              <a:endParaRPr lang="en-US" altLang="ko-KR" sz="12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029716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6A3BBA-72F4-BE82-8F8B-AAAA37945E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892DECCE-B170-9582-7601-0E0256C7976D}"/>
              </a:ext>
            </a:extLst>
          </p:cNvPr>
          <p:cNvSpPr/>
          <p:nvPr/>
        </p:nvSpPr>
        <p:spPr>
          <a:xfrm>
            <a:off x="0" y="-982"/>
            <a:ext cx="1369276" cy="282931"/>
          </a:xfrm>
          <a:prstGeom prst="rect">
            <a:avLst/>
          </a:prstGeom>
          <a:solidFill>
            <a:schemeClr val="bg2">
              <a:lumMod val="75000"/>
              <a:alpha val="50000"/>
            </a:schemeClr>
          </a:solidFill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화면 코드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203BC40-F862-F3C0-62B6-8E2D2542832E}"/>
              </a:ext>
            </a:extLst>
          </p:cNvPr>
          <p:cNvSpPr/>
          <p:nvPr/>
        </p:nvSpPr>
        <p:spPr>
          <a:xfrm>
            <a:off x="7022450" y="-982"/>
            <a:ext cx="1357977" cy="282931"/>
          </a:xfrm>
          <a:prstGeom prst="rect">
            <a:avLst/>
          </a:prstGeom>
          <a:solidFill>
            <a:schemeClr val="bg2">
              <a:lumMod val="75000"/>
              <a:alpha val="50000"/>
            </a:schemeClr>
          </a:solidFill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페이지 명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B32E5CF4-B484-157A-8BC1-3E78F21919C9}"/>
              </a:ext>
            </a:extLst>
          </p:cNvPr>
          <p:cNvSpPr/>
          <p:nvPr/>
        </p:nvSpPr>
        <p:spPr>
          <a:xfrm>
            <a:off x="1369277" y="-981"/>
            <a:ext cx="1750996" cy="281336"/>
          </a:xfrm>
          <a:prstGeom prst="rect">
            <a:avLst/>
          </a:prstGeom>
          <a:noFill/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ME-01</a:t>
            </a:r>
            <a:endParaRPr lang="ko-KR" altLang="en-US" sz="1400" dirty="0">
              <a:solidFill>
                <a:schemeClr val="tx1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90834DA4-971F-CB79-8C02-71635AE30DCF}"/>
              </a:ext>
            </a:extLst>
          </p:cNvPr>
          <p:cNvSpPr/>
          <p:nvPr/>
        </p:nvSpPr>
        <p:spPr>
          <a:xfrm>
            <a:off x="8380427" y="0"/>
            <a:ext cx="2129601" cy="279666"/>
          </a:xfrm>
          <a:prstGeom prst="rect">
            <a:avLst/>
          </a:prstGeom>
          <a:noFill/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로그인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D634F9EF-3C24-9C12-F5AB-339EDA40B966}"/>
              </a:ext>
            </a:extLst>
          </p:cNvPr>
          <p:cNvSpPr/>
          <p:nvPr/>
        </p:nvSpPr>
        <p:spPr>
          <a:xfrm>
            <a:off x="10510030" y="-292"/>
            <a:ext cx="934110" cy="279958"/>
          </a:xfrm>
          <a:prstGeom prst="rect">
            <a:avLst/>
          </a:prstGeom>
          <a:solidFill>
            <a:schemeClr val="bg2">
              <a:lumMod val="75000"/>
              <a:alpha val="50000"/>
            </a:schemeClr>
          </a:solidFill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페이지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604619C2-89DF-5209-DD67-938DB9528E2B}"/>
              </a:ext>
            </a:extLst>
          </p:cNvPr>
          <p:cNvSpPr/>
          <p:nvPr/>
        </p:nvSpPr>
        <p:spPr>
          <a:xfrm>
            <a:off x="11444140" y="397"/>
            <a:ext cx="746695" cy="279958"/>
          </a:xfrm>
          <a:prstGeom prst="rect">
            <a:avLst/>
          </a:prstGeom>
          <a:noFill/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18</a:t>
            </a:r>
            <a:endParaRPr lang="ko-KR" altLang="en-US" sz="1400" dirty="0">
              <a:solidFill>
                <a:schemeClr val="tx1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8DA50619-3A44-F0A1-C84D-410954893DAE}"/>
              </a:ext>
            </a:extLst>
          </p:cNvPr>
          <p:cNvSpPr/>
          <p:nvPr/>
        </p:nvSpPr>
        <p:spPr>
          <a:xfrm>
            <a:off x="3120273" y="0"/>
            <a:ext cx="1357977" cy="282931"/>
          </a:xfrm>
          <a:prstGeom prst="rect">
            <a:avLst/>
          </a:prstGeom>
          <a:solidFill>
            <a:schemeClr val="bg2">
              <a:lumMod val="75000"/>
              <a:alpha val="50000"/>
            </a:schemeClr>
          </a:solidFill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화면 경로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B6DD2FA8-A20E-4D70-62B8-6882451D9AAD}"/>
              </a:ext>
            </a:extLst>
          </p:cNvPr>
          <p:cNvSpPr/>
          <p:nvPr/>
        </p:nvSpPr>
        <p:spPr>
          <a:xfrm>
            <a:off x="4478249" y="0"/>
            <a:ext cx="2544199" cy="279666"/>
          </a:xfrm>
          <a:prstGeom prst="rect">
            <a:avLst/>
          </a:prstGeom>
          <a:noFill/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Main - Login</a:t>
            </a:r>
            <a:endParaRPr lang="ko-KR" altLang="en-US" sz="1400" dirty="0">
              <a:solidFill>
                <a:schemeClr val="tx1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49BEA4B5-7B9F-1B1A-D2D9-AFA21EBC591C}"/>
              </a:ext>
            </a:extLst>
          </p:cNvPr>
          <p:cNvGrpSpPr/>
          <p:nvPr/>
        </p:nvGrpSpPr>
        <p:grpSpPr>
          <a:xfrm>
            <a:off x="9173740" y="558936"/>
            <a:ext cx="3018260" cy="3244402"/>
            <a:chOff x="9172575" y="558936"/>
            <a:chExt cx="3018260" cy="1100182"/>
          </a:xfrm>
        </p:grpSpPr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B471B594-4F0E-8A51-3889-2BAC086D4EC2}"/>
                </a:ext>
              </a:extLst>
            </p:cNvPr>
            <p:cNvSpPr/>
            <p:nvPr/>
          </p:nvSpPr>
          <p:spPr>
            <a:xfrm>
              <a:off x="9172575" y="558936"/>
              <a:ext cx="688370" cy="1100182"/>
            </a:xfrm>
            <a:prstGeom prst="rect">
              <a:avLst/>
            </a:prstGeom>
            <a:noFill/>
            <a:ln>
              <a:solidFill>
                <a:schemeClr val="tx2">
                  <a:lumMod val="90000"/>
                  <a:lumOff val="1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  <a:latin typeface="Noto Sans KR Black" panose="020B0200000000000000" pitchFamily="50" charset="-127"/>
                  <a:ea typeface="Noto Sans KR Black" panose="020B0200000000000000" pitchFamily="50" charset="-127"/>
                </a:rPr>
                <a:t>1</a:t>
              </a:r>
              <a:endParaRPr lang="ko-KR" altLang="en-US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6ED3589F-C9A5-12B0-A8A5-4AE9E7B2EA5C}"/>
                </a:ext>
              </a:extLst>
            </p:cNvPr>
            <p:cNvSpPr/>
            <p:nvPr/>
          </p:nvSpPr>
          <p:spPr>
            <a:xfrm>
              <a:off x="9860945" y="558936"/>
              <a:ext cx="2329890" cy="1100182"/>
            </a:xfrm>
            <a:prstGeom prst="rect">
              <a:avLst/>
            </a:prstGeom>
            <a:noFill/>
            <a:ln>
              <a:solidFill>
                <a:schemeClr val="tx2">
                  <a:lumMod val="90000"/>
                  <a:lumOff val="1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아이디와 비밀번호를 입력 해 로그인</a:t>
              </a:r>
              <a:endParaRPr lang="en-US" altLang="ko-KR" sz="14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en-US" altLang="ko-KR" sz="14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아이디 또는 비밀번호가 일치하지 않을 경우 오류 메시지를 표시</a:t>
              </a:r>
              <a:endParaRPr lang="en-US" altLang="ko-KR" sz="14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en-US" altLang="ko-KR" sz="14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비밀번호 </a:t>
              </a:r>
              <a:r>
                <a:rPr lang="ko-KR" altLang="en-US" sz="1400" dirty="0" err="1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입력값은</a:t>
              </a:r>
              <a:r>
                <a:rPr lang="ko-KR" altLang="en-US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</a:t>
              </a:r>
              <a:r>
                <a:rPr lang="ko-KR" altLang="en-US" sz="1400" dirty="0" err="1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마스킹</a:t>
              </a:r>
              <a:r>
                <a:rPr lang="ko-KR" altLang="en-US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처리</a:t>
              </a:r>
              <a:endParaRPr lang="en-US" altLang="ko-KR" sz="14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en-US" altLang="ko-KR" sz="14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로그인 성공 시 메인 페이지</a:t>
              </a:r>
              <a:r>
                <a:rPr lang="en-US" altLang="ko-KR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(MA-01)</a:t>
              </a:r>
              <a:r>
                <a:rPr lang="ko-KR" altLang="en-US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로 이동</a:t>
              </a:r>
              <a:endParaRPr lang="en-US" altLang="ko-KR" sz="14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2457BD7D-B72E-DA21-FD2F-A1286AD439FC}"/>
              </a:ext>
            </a:extLst>
          </p:cNvPr>
          <p:cNvGrpSpPr/>
          <p:nvPr/>
        </p:nvGrpSpPr>
        <p:grpSpPr>
          <a:xfrm>
            <a:off x="9173740" y="5466080"/>
            <a:ext cx="3018260" cy="1383075"/>
            <a:chOff x="9172575" y="558936"/>
            <a:chExt cx="3018260" cy="1100182"/>
          </a:xfrm>
        </p:grpSpPr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2A5F4FF1-F00E-4935-1BCE-E78069A72F48}"/>
                </a:ext>
              </a:extLst>
            </p:cNvPr>
            <p:cNvSpPr/>
            <p:nvPr/>
          </p:nvSpPr>
          <p:spPr>
            <a:xfrm>
              <a:off x="9172575" y="558936"/>
              <a:ext cx="688370" cy="1100182"/>
            </a:xfrm>
            <a:prstGeom prst="rect">
              <a:avLst/>
            </a:prstGeom>
            <a:noFill/>
            <a:ln>
              <a:solidFill>
                <a:schemeClr val="tx2">
                  <a:lumMod val="90000"/>
                  <a:lumOff val="1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  <a:latin typeface="Noto Sans KR Black" panose="020B0200000000000000" pitchFamily="50" charset="-127"/>
                  <a:ea typeface="Noto Sans KR Black" panose="020B0200000000000000" pitchFamily="50" charset="-127"/>
                </a:rPr>
                <a:t>3</a:t>
              </a:r>
              <a:endParaRPr lang="ko-KR" altLang="en-US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3E9C61D0-FA55-8B64-C2C2-E64F18F3D5A7}"/>
                </a:ext>
              </a:extLst>
            </p:cNvPr>
            <p:cNvSpPr/>
            <p:nvPr/>
          </p:nvSpPr>
          <p:spPr>
            <a:xfrm>
              <a:off x="9860945" y="558936"/>
              <a:ext cx="2329890" cy="1100182"/>
            </a:xfrm>
            <a:prstGeom prst="rect">
              <a:avLst/>
            </a:prstGeom>
            <a:noFill/>
            <a:ln>
              <a:solidFill>
                <a:schemeClr val="tx2">
                  <a:lumMod val="90000"/>
                  <a:lumOff val="1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lvl="0" indent="-285750" eaLnBrk="0" fontAlgn="base" latinLnBrk="0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‘비밀번호 찾기’ 클릭 시 비밀번호 재설정</a:t>
              </a:r>
              <a:r>
                <a:rPr lang="en-US" altLang="ko-KR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(ME-03) </a:t>
              </a:r>
              <a:r>
                <a:rPr lang="ko-KR" altLang="en-US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화면으로 이동</a:t>
              </a:r>
              <a:endParaRPr lang="en-US" altLang="ko-KR" sz="14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66F58F88-8BFC-E758-6DDD-C779B5485280}"/>
              </a:ext>
            </a:extLst>
          </p:cNvPr>
          <p:cNvGrpSpPr/>
          <p:nvPr/>
        </p:nvGrpSpPr>
        <p:grpSpPr>
          <a:xfrm>
            <a:off x="582" y="1275086"/>
            <a:ext cx="9172575" cy="4748343"/>
            <a:chOff x="360000" y="1188000"/>
            <a:chExt cx="8570640" cy="4115693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9CA72C5A-F47C-B991-C2FC-A90E9B8CD1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0000" y="1188000"/>
              <a:ext cx="8570640" cy="4115693"/>
            </a:xfrm>
            <a:prstGeom prst="rect">
              <a:avLst/>
            </a:prstGeom>
          </p:spPr>
        </p:pic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DCED9519-5488-B87D-AFCF-4D05780D6F4B}"/>
                </a:ext>
              </a:extLst>
            </p:cNvPr>
            <p:cNvSpPr/>
            <p:nvPr/>
          </p:nvSpPr>
          <p:spPr>
            <a:xfrm>
              <a:off x="3058723" y="1659118"/>
              <a:ext cx="367645" cy="367645"/>
            </a:xfrm>
            <a:prstGeom prst="ellipse">
              <a:avLst/>
            </a:prstGeom>
            <a:solidFill>
              <a:schemeClr val="tx2">
                <a:lumMod val="25000"/>
                <a:lumOff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  <a:latin typeface="Noto Sans KR Black" panose="020B0200000000000000" pitchFamily="50" charset="-127"/>
                  <a:ea typeface="Noto Sans KR Black" panose="020B0200000000000000" pitchFamily="50" charset="-127"/>
                </a:rPr>
                <a:t>1</a:t>
              </a:r>
              <a:endParaRPr lang="ko-KR" altLang="en-US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endParaRPr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972AF261-5DF5-4052-8997-4E360966E78D}"/>
                </a:ext>
              </a:extLst>
            </p:cNvPr>
            <p:cNvSpPr/>
            <p:nvPr/>
          </p:nvSpPr>
          <p:spPr>
            <a:xfrm>
              <a:off x="3217919" y="3113760"/>
              <a:ext cx="367645" cy="367645"/>
            </a:xfrm>
            <a:prstGeom prst="ellipse">
              <a:avLst/>
            </a:prstGeom>
            <a:solidFill>
              <a:schemeClr val="tx2">
                <a:lumMod val="25000"/>
                <a:lumOff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  <a:latin typeface="Noto Sans KR Black" panose="020B0200000000000000" pitchFamily="50" charset="-127"/>
                  <a:ea typeface="Noto Sans KR Black" panose="020B0200000000000000" pitchFamily="50" charset="-127"/>
                </a:rPr>
                <a:t>2</a:t>
              </a:r>
              <a:endParaRPr lang="ko-KR" altLang="en-US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endParaRPr>
            </a:p>
          </p:txBody>
        </p: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3F632A21-FDFD-EE68-1E75-BC9B6521F3FE}"/>
                </a:ext>
              </a:extLst>
            </p:cNvPr>
            <p:cNvSpPr/>
            <p:nvPr/>
          </p:nvSpPr>
          <p:spPr>
            <a:xfrm>
              <a:off x="5848437" y="2983388"/>
              <a:ext cx="367645" cy="367645"/>
            </a:xfrm>
            <a:prstGeom prst="ellipse">
              <a:avLst/>
            </a:prstGeom>
            <a:solidFill>
              <a:schemeClr val="tx2">
                <a:lumMod val="25000"/>
                <a:lumOff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  <a:latin typeface="Noto Sans KR Black" panose="020B0200000000000000" pitchFamily="50" charset="-127"/>
                  <a:ea typeface="Noto Sans KR Black" panose="020B0200000000000000" pitchFamily="50" charset="-127"/>
                </a:rPr>
                <a:t>3</a:t>
              </a:r>
              <a:endParaRPr lang="ko-KR" altLang="en-US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endParaRPr>
            </a:p>
          </p:txBody>
        </p:sp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1DF288B0-6F2D-4199-0202-505F277F3548}"/>
                </a:ext>
              </a:extLst>
            </p:cNvPr>
            <p:cNvSpPr/>
            <p:nvPr/>
          </p:nvSpPr>
          <p:spPr>
            <a:xfrm>
              <a:off x="3585565" y="1659119"/>
              <a:ext cx="2187347" cy="1211696"/>
            </a:xfrm>
            <a:prstGeom prst="roundRect">
              <a:avLst/>
            </a:prstGeom>
            <a:noFill/>
            <a:ln w="19050">
              <a:solidFill>
                <a:schemeClr val="tx2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A13A86EB-71A6-AFA4-DE19-6AD3769035C9}"/>
                </a:ext>
              </a:extLst>
            </p:cNvPr>
            <p:cNvSpPr/>
            <p:nvPr/>
          </p:nvSpPr>
          <p:spPr>
            <a:xfrm>
              <a:off x="3585564" y="2870815"/>
              <a:ext cx="640995" cy="184383"/>
            </a:xfrm>
            <a:prstGeom prst="roundRect">
              <a:avLst/>
            </a:prstGeom>
            <a:noFill/>
            <a:ln w="19050">
              <a:solidFill>
                <a:schemeClr val="tx2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E19F69E9-4C94-36A5-E363-2D481F07A24E}"/>
                </a:ext>
              </a:extLst>
            </p:cNvPr>
            <p:cNvSpPr/>
            <p:nvPr/>
          </p:nvSpPr>
          <p:spPr>
            <a:xfrm>
              <a:off x="4988560" y="2872625"/>
              <a:ext cx="761788" cy="182573"/>
            </a:xfrm>
            <a:prstGeom prst="roundRect">
              <a:avLst/>
            </a:prstGeom>
            <a:noFill/>
            <a:ln w="19050">
              <a:solidFill>
                <a:schemeClr val="tx2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807BDB89-394C-44AA-C1AE-6B8643F2EB49}"/>
              </a:ext>
            </a:extLst>
          </p:cNvPr>
          <p:cNvGrpSpPr/>
          <p:nvPr/>
        </p:nvGrpSpPr>
        <p:grpSpPr>
          <a:xfrm>
            <a:off x="9173740" y="3803338"/>
            <a:ext cx="3018260" cy="1662742"/>
            <a:chOff x="9172575" y="558936"/>
            <a:chExt cx="3018260" cy="110018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75D0A83D-1BBE-8B75-A2A8-2219246E6ABB}"/>
                </a:ext>
              </a:extLst>
            </p:cNvPr>
            <p:cNvSpPr/>
            <p:nvPr/>
          </p:nvSpPr>
          <p:spPr>
            <a:xfrm>
              <a:off x="9172575" y="558936"/>
              <a:ext cx="688370" cy="1100182"/>
            </a:xfrm>
            <a:prstGeom prst="rect">
              <a:avLst/>
            </a:prstGeom>
            <a:noFill/>
            <a:ln>
              <a:solidFill>
                <a:schemeClr val="tx2">
                  <a:lumMod val="90000"/>
                  <a:lumOff val="1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  <a:latin typeface="Noto Sans KR Black" panose="020B0200000000000000" pitchFamily="50" charset="-127"/>
                  <a:ea typeface="Noto Sans KR Black" panose="020B0200000000000000" pitchFamily="50" charset="-127"/>
                </a:rPr>
                <a:t>2</a:t>
              </a:r>
              <a:endParaRPr lang="ko-KR" altLang="en-US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C95ECED1-419F-CB12-2C3D-81B448E3DFD8}"/>
                </a:ext>
              </a:extLst>
            </p:cNvPr>
            <p:cNvSpPr/>
            <p:nvPr/>
          </p:nvSpPr>
          <p:spPr>
            <a:xfrm>
              <a:off x="9860945" y="558936"/>
              <a:ext cx="2329890" cy="1100182"/>
            </a:xfrm>
            <a:prstGeom prst="rect">
              <a:avLst/>
            </a:prstGeom>
            <a:noFill/>
            <a:ln>
              <a:solidFill>
                <a:schemeClr val="tx2">
                  <a:lumMod val="90000"/>
                  <a:lumOff val="1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‘</a:t>
              </a:r>
              <a:r>
                <a:rPr lang="ko-KR" altLang="en-US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아이디 찾기</a:t>
              </a:r>
              <a:r>
                <a:rPr lang="en-US" altLang="ko-KR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’ </a:t>
              </a:r>
              <a:r>
                <a:rPr lang="ko-KR" altLang="en-US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클릭 시 아이디 찾기 화면</a:t>
              </a:r>
              <a:r>
                <a:rPr lang="en-US" altLang="ko-KR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(ME-02)</a:t>
              </a:r>
              <a:r>
                <a:rPr lang="ko-KR" altLang="en-US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으로 이동</a:t>
              </a:r>
              <a:endParaRPr lang="en-US" altLang="ko-KR" sz="14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F7674CE-4AD1-E14E-7AF6-ED7631FEFE64}"/>
              </a:ext>
            </a:extLst>
          </p:cNvPr>
          <p:cNvSpPr/>
          <p:nvPr/>
        </p:nvSpPr>
        <p:spPr>
          <a:xfrm>
            <a:off x="9172575" y="279667"/>
            <a:ext cx="3019426" cy="279666"/>
          </a:xfrm>
          <a:prstGeom prst="rect">
            <a:avLst/>
          </a:prstGeom>
          <a:solidFill>
            <a:schemeClr val="bg2">
              <a:lumMod val="75000"/>
              <a:alpha val="50000"/>
            </a:schemeClr>
          </a:solidFill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Description</a:t>
            </a:r>
            <a:endParaRPr lang="ko-KR" altLang="en-US" sz="1400" dirty="0">
              <a:solidFill>
                <a:schemeClr val="tx1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317067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D08475-08A0-4F10-673D-4B5067AE0B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DAC7DCE7-23AF-F149-9427-0576E635C889}"/>
              </a:ext>
            </a:extLst>
          </p:cNvPr>
          <p:cNvSpPr/>
          <p:nvPr/>
        </p:nvSpPr>
        <p:spPr>
          <a:xfrm>
            <a:off x="0" y="-982"/>
            <a:ext cx="1369276" cy="282931"/>
          </a:xfrm>
          <a:prstGeom prst="rect">
            <a:avLst/>
          </a:prstGeom>
          <a:solidFill>
            <a:schemeClr val="bg2">
              <a:lumMod val="75000"/>
              <a:alpha val="50000"/>
            </a:schemeClr>
          </a:solidFill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화면 코드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CA54CDE-90C9-D790-40B4-3F781739FFA5}"/>
              </a:ext>
            </a:extLst>
          </p:cNvPr>
          <p:cNvSpPr/>
          <p:nvPr/>
        </p:nvSpPr>
        <p:spPr>
          <a:xfrm>
            <a:off x="7022450" y="-982"/>
            <a:ext cx="1357977" cy="282931"/>
          </a:xfrm>
          <a:prstGeom prst="rect">
            <a:avLst/>
          </a:prstGeom>
          <a:solidFill>
            <a:schemeClr val="bg2">
              <a:lumMod val="75000"/>
              <a:alpha val="50000"/>
            </a:schemeClr>
          </a:solidFill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페이지 명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B7D8E95-B602-F233-EF72-5DC74A5C0544}"/>
              </a:ext>
            </a:extLst>
          </p:cNvPr>
          <p:cNvSpPr/>
          <p:nvPr/>
        </p:nvSpPr>
        <p:spPr>
          <a:xfrm>
            <a:off x="1369277" y="-981"/>
            <a:ext cx="1750996" cy="281336"/>
          </a:xfrm>
          <a:prstGeom prst="rect">
            <a:avLst/>
          </a:prstGeom>
          <a:noFill/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ME-02</a:t>
            </a:r>
            <a:endParaRPr lang="ko-KR" altLang="en-US" sz="1400" dirty="0">
              <a:solidFill>
                <a:schemeClr val="tx1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D86D93F-FB05-0A7E-D8FB-67BB8A3C6BBC}"/>
              </a:ext>
            </a:extLst>
          </p:cNvPr>
          <p:cNvSpPr/>
          <p:nvPr/>
        </p:nvSpPr>
        <p:spPr>
          <a:xfrm>
            <a:off x="8380428" y="0"/>
            <a:ext cx="2129601" cy="279666"/>
          </a:xfrm>
          <a:prstGeom prst="rect">
            <a:avLst/>
          </a:prstGeom>
          <a:noFill/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아이디 찾기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A20903A-B391-A6EC-4016-C3ADE3FD60AC}"/>
              </a:ext>
            </a:extLst>
          </p:cNvPr>
          <p:cNvSpPr/>
          <p:nvPr/>
        </p:nvSpPr>
        <p:spPr>
          <a:xfrm>
            <a:off x="10510030" y="-292"/>
            <a:ext cx="934110" cy="279958"/>
          </a:xfrm>
          <a:prstGeom prst="rect">
            <a:avLst/>
          </a:prstGeom>
          <a:solidFill>
            <a:schemeClr val="bg2">
              <a:lumMod val="75000"/>
              <a:alpha val="50000"/>
            </a:schemeClr>
          </a:solidFill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페이지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1E67F8E-A4FE-8016-BACF-F94D8B080EC5}"/>
              </a:ext>
            </a:extLst>
          </p:cNvPr>
          <p:cNvSpPr/>
          <p:nvPr/>
        </p:nvSpPr>
        <p:spPr>
          <a:xfrm>
            <a:off x="11444140" y="397"/>
            <a:ext cx="746695" cy="279958"/>
          </a:xfrm>
          <a:prstGeom prst="rect">
            <a:avLst/>
          </a:prstGeom>
          <a:noFill/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19</a:t>
            </a:r>
            <a:endParaRPr lang="ko-KR" altLang="en-US" sz="1400" dirty="0">
              <a:solidFill>
                <a:schemeClr val="tx1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4B4665C-0BA7-4D20-30EF-BF6B6271DA08}"/>
              </a:ext>
            </a:extLst>
          </p:cNvPr>
          <p:cNvSpPr/>
          <p:nvPr/>
        </p:nvSpPr>
        <p:spPr>
          <a:xfrm>
            <a:off x="3120273" y="0"/>
            <a:ext cx="1357977" cy="282931"/>
          </a:xfrm>
          <a:prstGeom prst="rect">
            <a:avLst/>
          </a:prstGeom>
          <a:solidFill>
            <a:schemeClr val="bg2">
              <a:lumMod val="75000"/>
              <a:alpha val="50000"/>
            </a:schemeClr>
          </a:solidFill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화면 경로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0C98216-9DC6-3049-271C-B2C691181F06}"/>
              </a:ext>
            </a:extLst>
          </p:cNvPr>
          <p:cNvSpPr/>
          <p:nvPr/>
        </p:nvSpPr>
        <p:spPr>
          <a:xfrm>
            <a:off x="4478249" y="0"/>
            <a:ext cx="2544199" cy="279666"/>
          </a:xfrm>
          <a:prstGeom prst="rect">
            <a:avLst/>
          </a:prstGeom>
          <a:noFill/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Main – Login – Find ID</a:t>
            </a:r>
            <a:endParaRPr lang="ko-KR" altLang="en-US" sz="1400" dirty="0">
              <a:solidFill>
                <a:schemeClr val="tx1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5BA8C39C-02F6-A39E-56BD-582C4E2BE0CA}"/>
              </a:ext>
            </a:extLst>
          </p:cNvPr>
          <p:cNvSpPr/>
          <p:nvPr/>
        </p:nvSpPr>
        <p:spPr>
          <a:xfrm>
            <a:off x="9172575" y="279667"/>
            <a:ext cx="3019426" cy="279666"/>
          </a:xfrm>
          <a:prstGeom prst="rect">
            <a:avLst/>
          </a:prstGeom>
          <a:solidFill>
            <a:schemeClr val="bg2">
              <a:lumMod val="75000"/>
              <a:alpha val="50000"/>
            </a:schemeClr>
          </a:solidFill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Description</a:t>
            </a:r>
            <a:endParaRPr lang="ko-KR" altLang="en-US" sz="1400" dirty="0">
              <a:solidFill>
                <a:schemeClr val="tx1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A7844EAE-9107-8F78-7A36-6F40FA204AF2}"/>
              </a:ext>
            </a:extLst>
          </p:cNvPr>
          <p:cNvGrpSpPr/>
          <p:nvPr/>
        </p:nvGrpSpPr>
        <p:grpSpPr>
          <a:xfrm>
            <a:off x="9172575" y="558935"/>
            <a:ext cx="3018260" cy="4198260"/>
            <a:chOff x="9172575" y="558936"/>
            <a:chExt cx="3018260" cy="1100182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5698A677-8822-35E1-09AF-E29BC8587138}"/>
                </a:ext>
              </a:extLst>
            </p:cNvPr>
            <p:cNvSpPr/>
            <p:nvPr/>
          </p:nvSpPr>
          <p:spPr>
            <a:xfrm>
              <a:off x="9172575" y="558936"/>
              <a:ext cx="688370" cy="1100182"/>
            </a:xfrm>
            <a:prstGeom prst="rect">
              <a:avLst/>
            </a:prstGeom>
            <a:noFill/>
            <a:ln>
              <a:solidFill>
                <a:schemeClr val="tx2">
                  <a:lumMod val="90000"/>
                  <a:lumOff val="1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  <a:latin typeface="Noto Sans KR Black" panose="020B0200000000000000" pitchFamily="50" charset="-127"/>
                  <a:ea typeface="Noto Sans KR Black" panose="020B0200000000000000" pitchFamily="50" charset="-127"/>
                </a:rPr>
                <a:t>1</a:t>
              </a:r>
              <a:endParaRPr lang="ko-KR" altLang="en-US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E229E80E-DB6E-3AEB-A664-773285C3AAA6}"/>
                </a:ext>
              </a:extLst>
            </p:cNvPr>
            <p:cNvSpPr/>
            <p:nvPr/>
          </p:nvSpPr>
          <p:spPr>
            <a:xfrm>
              <a:off x="9860945" y="558936"/>
              <a:ext cx="2329890" cy="1100182"/>
            </a:xfrm>
            <a:prstGeom prst="rect">
              <a:avLst/>
            </a:prstGeom>
            <a:noFill/>
            <a:ln>
              <a:solidFill>
                <a:schemeClr val="tx2">
                  <a:lumMod val="90000"/>
                  <a:lumOff val="1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가입 시 등록한 이메일 주소를 입력한 뒤 ‘아이디 찾기’ 버튼을 클릭한다</a:t>
              </a:r>
              <a:r>
                <a:rPr lang="en-US" altLang="ko-KR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.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en-US" altLang="ko-KR" sz="14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등록된 이메일일 경우</a:t>
              </a:r>
              <a:r>
                <a:rPr lang="en-US" altLang="ko-KR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, </a:t>
              </a:r>
              <a:r>
                <a:rPr lang="ko-KR" altLang="en-US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해당 이메일로 아이디 정보를 안내한다</a:t>
              </a:r>
              <a:r>
                <a:rPr lang="en-US" altLang="ko-KR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.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en-US" altLang="ko-KR" sz="14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등록되지 않은 이메일을 입력한 경우 오류 메시지를 표시한다</a:t>
              </a:r>
              <a:r>
                <a:rPr lang="en-US" altLang="ko-KR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.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en-US" altLang="ko-KR" sz="14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이메일 형식이 올바르지 않을 경우에도 오류 메시지를 표시한다</a:t>
              </a:r>
              <a:r>
                <a:rPr lang="en-US" altLang="ko-KR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.</a:t>
              </a: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C777C366-B5A4-0FB9-BB75-B3790096F8DB}"/>
              </a:ext>
            </a:extLst>
          </p:cNvPr>
          <p:cNvGrpSpPr/>
          <p:nvPr/>
        </p:nvGrpSpPr>
        <p:grpSpPr>
          <a:xfrm>
            <a:off x="9172575" y="4757195"/>
            <a:ext cx="3018260" cy="2091960"/>
            <a:chOff x="9172575" y="558936"/>
            <a:chExt cx="3018260" cy="1100182"/>
          </a:xfrm>
        </p:grpSpPr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58C32E8E-91A8-CC14-CD76-AEE255B2C33B}"/>
                </a:ext>
              </a:extLst>
            </p:cNvPr>
            <p:cNvSpPr/>
            <p:nvPr/>
          </p:nvSpPr>
          <p:spPr>
            <a:xfrm>
              <a:off x="9172575" y="558936"/>
              <a:ext cx="688370" cy="1100182"/>
            </a:xfrm>
            <a:prstGeom prst="rect">
              <a:avLst/>
            </a:prstGeom>
            <a:noFill/>
            <a:ln>
              <a:solidFill>
                <a:schemeClr val="tx2">
                  <a:lumMod val="90000"/>
                  <a:lumOff val="1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  <a:latin typeface="Noto Sans KR Black" panose="020B0200000000000000" pitchFamily="50" charset="-127"/>
                  <a:ea typeface="Noto Sans KR Black" panose="020B0200000000000000" pitchFamily="50" charset="-127"/>
                </a:rPr>
                <a:t>2</a:t>
              </a:r>
              <a:endParaRPr lang="ko-KR" altLang="en-US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A0C066EB-3C7A-4C58-7C58-DDB29DF5DC01}"/>
                </a:ext>
              </a:extLst>
            </p:cNvPr>
            <p:cNvSpPr/>
            <p:nvPr/>
          </p:nvSpPr>
          <p:spPr>
            <a:xfrm>
              <a:off x="9860945" y="558936"/>
              <a:ext cx="2329890" cy="1100182"/>
            </a:xfrm>
            <a:prstGeom prst="rect">
              <a:avLst/>
            </a:prstGeom>
            <a:noFill/>
            <a:ln>
              <a:solidFill>
                <a:schemeClr val="tx2">
                  <a:lumMod val="90000"/>
                  <a:lumOff val="1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‘로그인으로 돌아가기’ 클릭 시 로그인 화면</a:t>
              </a:r>
              <a:r>
                <a:rPr lang="en-US" altLang="ko-KR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(ME-01)</a:t>
              </a:r>
              <a:r>
                <a:rPr lang="ko-KR" altLang="en-US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으로 이동</a:t>
              </a:r>
              <a:endParaRPr lang="en-US" altLang="ko-KR" sz="14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2E22CA07-0F8D-12DB-2AE7-442EC16544A1}"/>
              </a:ext>
            </a:extLst>
          </p:cNvPr>
          <p:cNvGrpSpPr/>
          <p:nvPr/>
        </p:nvGrpSpPr>
        <p:grpSpPr>
          <a:xfrm>
            <a:off x="-1" y="1188000"/>
            <a:ext cx="9171409" cy="5029200"/>
            <a:chOff x="360000" y="975360"/>
            <a:chExt cx="8567602" cy="5029200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A56EB595-00A0-4ADF-864A-47B4D3CFB74C}"/>
                </a:ext>
              </a:extLst>
            </p:cNvPr>
            <p:cNvGrpSpPr/>
            <p:nvPr/>
          </p:nvGrpSpPr>
          <p:grpSpPr>
            <a:xfrm>
              <a:off x="360000" y="975360"/>
              <a:ext cx="8567602" cy="5029200"/>
              <a:chOff x="180000" y="1260000"/>
              <a:chExt cx="9693993" cy="4796507"/>
            </a:xfrm>
          </p:grpSpPr>
          <p:pic>
            <p:nvPicPr>
              <p:cNvPr id="6" name="그림 5" descr="스크린샷, 텍스트, 소프트웨어, 운영 체제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30E82BFD-2B99-40ED-8E65-BA5A7C4EF3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0000" y="1260000"/>
                <a:ext cx="9693993" cy="4796507"/>
              </a:xfrm>
              <a:prstGeom prst="rect">
                <a:avLst/>
              </a:prstGeom>
            </p:spPr>
          </p:pic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AAF7F87A-AF7C-B25A-C621-C8741C0BE15F}"/>
                  </a:ext>
                </a:extLst>
              </p:cNvPr>
              <p:cNvSpPr/>
              <p:nvPr/>
            </p:nvSpPr>
            <p:spPr>
              <a:xfrm>
                <a:off x="3150742" y="1809322"/>
                <a:ext cx="367645" cy="367645"/>
              </a:xfrm>
              <a:prstGeom prst="ellipse">
                <a:avLst/>
              </a:prstGeom>
              <a:solidFill>
                <a:schemeClr val="tx2">
                  <a:lumMod val="25000"/>
                  <a:lumOff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>
                    <a:solidFill>
                      <a:schemeClr val="tx1"/>
                    </a:solidFill>
                    <a:latin typeface="Noto Sans KR Black" panose="020B0200000000000000" pitchFamily="50" charset="-127"/>
                    <a:ea typeface="Noto Sans KR Black" panose="020B0200000000000000" pitchFamily="50" charset="-127"/>
                  </a:rPr>
                  <a:t>1</a:t>
                </a:r>
                <a:endParaRPr lang="ko-KR" altLang="en-US" sz="1400" dirty="0">
                  <a:solidFill>
                    <a:schemeClr val="tx1"/>
                  </a:solidFill>
                  <a:latin typeface="Noto Sans KR Black" panose="020B0200000000000000" pitchFamily="50" charset="-127"/>
                  <a:ea typeface="Noto Sans KR Black" panose="020B0200000000000000" pitchFamily="50" charset="-127"/>
                </a:endParaRPr>
              </a:p>
            </p:txBody>
          </p:sp>
        </p:grp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8D88E8F2-5F22-C52E-8779-D8023CCC8344}"/>
                </a:ext>
              </a:extLst>
            </p:cNvPr>
            <p:cNvSpPr/>
            <p:nvPr/>
          </p:nvSpPr>
          <p:spPr>
            <a:xfrm>
              <a:off x="3555457" y="1425439"/>
              <a:ext cx="2235743" cy="1104401"/>
            </a:xfrm>
            <a:prstGeom prst="roundRect">
              <a:avLst/>
            </a:prstGeom>
            <a:noFill/>
            <a:ln w="19050">
              <a:solidFill>
                <a:schemeClr val="tx2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5A7CA0A5-66B2-44E3-05BD-8B4C0F08132A}"/>
                </a:ext>
              </a:extLst>
            </p:cNvPr>
            <p:cNvSpPr/>
            <p:nvPr/>
          </p:nvSpPr>
          <p:spPr>
            <a:xfrm>
              <a:off x="3561553" y="2529841"/>
              <a:ext cx="2235743" cy="182880"/>
            </a:xfrm>
            <a:prstGeom prst="roundRect">
              <a:avLst/>
            </a:prstGeom>
            <a:noFill/>
            <a:ln w="19050">
              <a:solidFill>
                <a:schemeClr val="tx2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A40A9ADF-1302-FD00-C46E-E7BD29FCE990}"/>
                </a:ext>
              </a:extLst>
            </p:cNvPr>
            <p:cNvSpPr/>
            <p:nvPr/>
          </p:nvSpPr>
          <p:spPr>
            <a:xfrm>
              <a:off x="2997590" y="2436500"/>
              <a:ext cx="324927" cy="385481"/>
            </a:xfrm>
            <a:prstGeom prst="ellipse">
              <a:avLst/>
            </a:prstGeom>
            <a:solidFill>
              <a:schemeClr val="tx2">
                <a:lumMod val="25000"/>
                <a:lumOff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  <a:latin typeface="Noto Sans KR Black" panose="020B0200000000000000" pitchFamily="50" charset="-127"/>
                  <a:ea typeface="Noto Sans KR Black" panose="020B0200000000000000" pitchFamily="50" charset="-127"/>
                </a:rPr>
                <a:t>2</a:t>
              </a:r>
              <a:endParaRPr lang="ko-KR" altLang="en-US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371811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76D720-D95B-86C7-CE04-6C7F2227D1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F703DE62-7BD8-C71F-0FBC-A0E77AAA28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14874"/>
            <a:ext cx="9170245" cy="4982316"/>
          </a:xfrm>
          <a:prstGeom prst="rect">
            <a:avLst/>
          </a:prstGeom>
        </p:spPr>
      </p:pic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34423692-0879-14B2-F6DE-7D5099F030D7}"/>
              </a:ext>
            </a:extLst>
          </p:cNvPr>
          <p:cNvSpPr/>
          <p:nvPr/>
        </p:nvSpPr>
        <p:spPr>
          <a:xfrm>
            <a:off x="0" y="-982"/>
            <a:ext cx="1369276" cy="282931"/>
          </a:xfrm>
          <a:prstGeom prst="rect">
            <a:avLst/>
          </a:prstGeom>
          <a:solidFill>
            <a:schemeClr val="bg2">
              <a:lumMod val="75000"/>
              <a:alpha val="50000"/>
            </a:schemeClr>
          </a:solidFill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화면 코드</a:t>
            </a: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861EF02C-DCC2-A290-06D3-B5FE0773F994}"/>
              </a:ext>
            </a:extLst>
          </p:cNvPr>
          <p:cNvSpPr/>
          <p:nvPr/>
        </p:nvSpPr>
        <p:spPr>
          <a:xfrm>
            <a:off x="7022450" y="-982"/>
            <a:ext cx="1357977" cy="282931"/>
          </a:xfrm>
          <a:prstGeom prst="rect">
            <a:avLst/>
          </a:prstGeom>
          <a:solidFill>
            <a:schemeClr val="bg2">
              <a:lumMod val="75000"/>
              <a:alpha val="50000"/>
            </a:schemeClr>
          </a:solidFill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페이지 명</a:t>
            </a: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BB179B34-0397-6A79-68A3-A1BC696EC1BB}"/>
              </a:ext>
            </a:extLst>
          </p:cNvPr>
          <p:cNvSpPr/>
          <p:nvPr/>
        </p:nvSpPr>
        <p:spPr>
          <a:xfrm>
            <a:off x="1369277" y="-981"/>
            <a:ext cx="1750996" cy="281336"/>
          </a:xfrm>
          <a:prstGeom prst="rect">
            <a:avLst/>
          </a:prstGeom>
          <a:noFill/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MA-01</a:t>
            </a:r>
            <a:endParaRPr lang="ko-KR" altLang="en-US" sz="1400" dirty="0">
              <a:solidFill>
                <a:schemeClr val="tx1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16EF4C54-7A57-7760-B6BE-89F9409B5B4A}"/>
              </a:ext>
            </a:extLst>
          </p:cNvPr>
          <p:cNvSpPr/>
          <p:nvPr/>
        </p:nvSpPr>
        <p:spPr>
          <a:xfrm>
            <a:off x="8380428" y="0"/>
            <a:ext cx="2129601" cy="279666"/>
          </a:xfrm>
          <a:prstGeom prst="rect">
            <a:avLst/>
          </a:prstGeom>
          <a:noFill/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메인 페이지 </a:t>
            </a:r>
            <a:r>
              <a:rPr lang="en-US" altLang="ko-KR" sz="12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(</a:t>
            </a:r>
            <a:r>
              <a:rPr lang="ko-KR" altLang="en-US" sz="1200" dirty="0" err="1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캐러셀</a:t>
            </a:r>
            <a:r>
              <a:rPr lang="en-US" altLang="ko-KR" sz="12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)</a:t>
            </a:r>
            <a:endParaRPr lang="ko-KR" altLang="en-US" sz="1200" dirty="0">
              <a:solidFill>
                <a:schemeClr val="tx1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76511FB0-7B04-EB3B-B642-276EE2B25FA7}"/>
              </a:ext>
            </a:extLst>
          </p:cNvPr>
          <p:cNvSpPr/>
          <p:nvPr/>
        </p:nvSpPr>
        <p:spPr>
          <a:xfrm>
            <a:off x="10510030" y="-292"/>
            <a:ext cx="934110" cy="279958"/>
          </a:xfrm>
          <a:prstGeom prst="rect">
            <a:avLst/>
          </a:prstGeom>
          <a:solidFill>
            <a:schemeClr val="bg2">
              <a:lumMod val="75000"/>
              <a:alpha val="50000"/>
            </a:schemeClr>
          </a:solidFill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페이지</a:t>
            </a: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FBCE7740-27E3-718A-A434-9E70D4E4F31D}"/>
              </a:ext>
            </a:extLst>
          </p:cNvPr>
          <p:cNvSpPr/>
          <p:nvPr/>
        </p:nvSpPr>
        <p:spPr>
          <a:xfrm>
            <a:off x="11444140" y="397"/>
            <a:ext cx="746695" cy="279958"/>
          </a:xfrm>
          <a:prstGeom prst="rect">
            <a:avLst/>
          </a:prstGeom>
          <a:noFill/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2</a:t>
            </a:r>
            <a:endParaRPr lang="ko-KR" altLang="en-US" sz="1400" dirty="0">
              <a:solidFill>
                <a:schemeClr val="tx1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99ACC6A5-A530-4567-7FC9-79266FE48251}"/>
              </a:ext>
            </a:extLst>
          </p:cNvPr>
          <p:cNvSpPr/>
          <p:nvPr/>
        </p:nvSpPr>
        <p:spPr>
          <a:xfrm>
            <a:off x="3120273" y="0"/>
            <a:ext cx="1357977" cy="282931"/>
          </a:xfrm>
          <a:prstGeom prst="rect">
            <a:avLst/>
          </a:prstGeom>
          <a:solidFill>
            <a:schemeClr val="bg2">
              <a:lumMod val="75000"/>
              <a:alpha val="50000"/>
            </a:schemeClr>
          </a:solidFill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화면 경로</a:t>
            </a: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5465DF98-3ABF-7731-4961-E44EDA4BCECD}"/>
              </a:ext>
            </a:extLst>
          </p:cNvPr>
          <p:cNvSpPr/>
          <p:nvPr/>
        </p:nvSpPr>
        <p:spPr>
          <a:xfrm>
            <a:off x="4478249" y="0"/>
            <a:ext cx="2544199" cy="279666"/>
          </a:xfrm>
          <a:prstGeom prst="rect">
            <a:avLst/>
          </a:prstGeom>
          <a:noFill/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Main</a:t>
            </a:r>
            <a:endParaRPr lang="ko-KR" altLang="en-US" sz="1400" dirty="0">
              <a:solidFill>
                <a:schemeClr val="tx1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674FA8B9-E6A6-2084-90FD-DDB929CA21AC}"/>
              </a:ext>
            </a:extLst>
          </p:cNvPr>
          <p:cNvSpPr/>
          <p:nvPr/>
        </p:nvSpPr>
        <p:spPr>
          <a:xfrm>
            <a:off x="9172575" y="279667"/>
            <a:ext cx="3019426" cy="279666"/>
          </a:xfrm>
          <a:prstGeom prst="rect">
            <a:avLst/>
          </a:prstGeom>
          <a:solidFill>
            <a:schemeClr val="bg2">
              <a:lumMod val="75000"/>
              <a:alpha val="50000"/>
            </a:schemeClr>
          </a:solidFill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Description</a:t>
            </a:r>
            <a:endParaRPr lang="ko-KR" altLang="en-US" sz="1400" dirty="0">
              <a:solidFill>
                <a:schemeClr val="tx1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2C0DA87C-1D65-D513-6C0D-E59CD972390E}"/>
              </a:ext>
            </a:extLst>
          </p:cNvPr>
          <p:cNvGrpSpPr/>
          <p:nvPr/>
        </p:nvGrpSpPr>
        <p:grpSpPr>
          <a:xfrm>
            <a:off x="9174905" y="558936"/>
            <a:ext cx="3018260" cy="1403163"/>
            <a:chOff x="9172575" y="558936"/>
            <a:chExt cx="3018260" cy="1100182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0CA34D6A-1381-12EB-C2D1-1386313E3CDF}"/>
                </a:ext>
              </a:extLst>
            </p:cNvPr>
            <p:cNvSpPr/>
            <p:nvPr/>
          </p:nvSpPr>
          <p:spPr>
            <a:xfrm>
              <a:off x="9172575" y="558936"/>
              <a:ext cx="688370" cy="1100182"/>
            </a:xfrm>
            <a:prstGeom prst="rect">
              <a:avLst/>
            </a:prstGeom>
            <a:noFill/>
            <a:ln>
              <a:solidFill>
                <a:schemeClr val="tx2">
                  <a:lumMod val="90000"/>
                  <a:lumOff val="1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  <a:latin typeface="Noto Sans KR Black" panose="020B0200000000000000" pitchFamily="50" charset="-127"/>
                  <a:ea typeface="Noto Sans KR Black" panose="020B0200000000000000" pitchFamily="50" charset="-127"/>
                </a:rPr>
                <a:t>1</a:t>
              </a:r>
              <a:endParaRPr lang="ko-KR" altLang="en-US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F3183FF7-98C4-0DCD-83DB-EEE6BD078C22}"/>
                </a:ext>
              </a:extLst>
            </p:cNvPr>
            <p:cNvSpPr/>
            <p:nvPr/>
          </p:nvSpPr>
          <p:spPr>
            <a:xfrm>
              <a:off x="9860945" y="558936"/>
              <a:ext cx="2329890" cy="1100182"/>
            </a:xfrm>
            <a:prstGeom prst="rect">
              <a:avLst/>
            </a:prstGeom>
            <a:noFill/>
            <a:ln>
              <a:solidFill>
                <a:schemeClr val="tx2">
                  <a:lumMod val="90000"/>
                  <a:lumOff val="1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200" dirty="0" err="1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캐러셀</a:t>
              </a:r>
              <a:endParaRPr lang="en-US" altLang="ko-KR" sz="12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en-US" altLang="ko-KR" sz="6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좌우 화살표 클릭 시 이전</a:t>
              </a:r>
              <a:r>
                <a:rPr lang="en-US" altLang="ko-KR" sz="12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·</a:t>
              </a:r>
              <a:r>
                <a:rPr lang="ko-KR" altLang="en-US" sz="12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다음 슬라이드로 이동</a:t>
              </a: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B6D1FAEE-C4A3-FBAE-438A-47D20C9A760F}"/>
              </a:ext>
            </a:extLst>
          </p:cNvPr>
          <p:cNvGrpSpPr/>
          <p:nvPr/>
        </p:nvGrpSpPr>
        <p:grpSpPr>
          <a:xfrm>
            <a:off x="9172575" y="1962101"/>
            <a:ext cx="3018260" cy="1686167"/>
            <a:chOff x="9172575" y="558936"/>
            <a:chExt cx="3018260" cy="1100182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FF072C7F-F50F-96A5-2C2F-3CD182A17D08}"/>
                </a:ext>
              </a:extLst>
            </p:cNvPr>
            <p:cNvSpPr/>
            <p:nvPr/>
          </p:nvSpPr>
          <p:spPr>
            <a:xfrm>
              <a:off x="9172575" y="558936"/>
              <a:ext cx="688370" cy="1100182"/>
            </a:xfrm>
            <a:prstGeom prst="rect">
              <a:avLst/>
            </a:prstGeom>
            <a:noFill/>
            <a:ln>
              <a:solidFill>
                <a:schemeClr val="tx2">
                  <a:lumMod val="90000"/>
                  <a:lumOff val="1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  <a:latin typeface="Noto Sans KR Black" panose="020B0200000000000000" pitchFamily="50" charset="-127"/>
                  <a:ea typeface="Noto Sans KR Black" panose="020B0200000000000000" pitchFamily="50" charset="-127"/>
                </a:rPr>
                <a:t>2</a:t>
              </a:r>
              <a:endParaRPr lang="ko-KR" altLang="en-US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D113EE64-13E6-86AC-E566-5D81EE233B76}"/>
                </a:ext>
              </a:extLst>
            </p:cNvPr>
            <p:cNvSpPr/>
            <p:nvPr/>
          </p:nvSpPr>
          <p:spPr>
            <a:xfrm>
              <a:off x="9860945" y="558936"/>
              <a:ext cx="2329890" cy="1100182"/>
            </a:xfrm>
            <a:prstGeom prst="rect">
              <a:avLst/>
            </a:prstGeom>
            <a:noFill/>
            <a:ln>
              <a:solidFill>
                <a:schemeClr val="tx2">
                  <a:lumMod val="90000"/>
                  <a:lumOff val="1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하단 인디케이터</a:t>
              </a:r>
              <a:endParaRPr lang="en-US" altLang="ko-KR" sz="12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en-US" altLang="ko-KR" sz="6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하단 점</a:t>
              </a:r>
              <a:r>
                <a:rPr lang="en-US" altLang="ko-KR" sz="12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(●) </a:t>
              </a:r>
              <a:r>
                <a:rPr lang="ko-KR" altLang="en-US" sz="12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클릭 시 해당 슬라이드로</a:t>
              </a:r>
              <a:r>
                <a:rPr lang="en-US" altLang="ko-KR" sz="12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</a:t>
              </a:r>
              <a:r>
                <a:rPr lang="ko-KR" altLang="en-US" sz="12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이동</a:t>
              </a: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51664AF0-ECA3-391B-3D03-8F4D220C4BFF}"/>
              </a:ext>
            </a:extLst>
          </p:cNvPr>
          <p:cNvGrpSpPr/>
          <p:nvPr/>
        </p:nvGrpSpPr>
        <p:grpSpPr>
          <a:xfrm>
            <a:off x="9172575" y="3648270"/>
            <a:ext cx="3018260" cy="1847262"/>
            <a:chOff x="9172575" y="558936"/>
            <a:chExt cx="3018260" cy="1100182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2EF918BC-2061-5FFA-633D-F34CB36DF678}"/>
                </a:ext>
              </a:extLst>
            </p:cNvPr>
            <p:cNvSpPr/>
            <p:nvPr/>
          </p:nvSpPr>
          <p:spPr>
            <a:xfrm>
              <a:off x="9172575" y="558936"/>
              <a:ext cx="688370" cy="1100182"/>
            </a:xfrm>
            <a:prstGeom prst="rect">
              <a:avLst/>
            </a:prstGeom>
            <a:noFill/>
            <a:ln>
              <a:solidFill>
                <a:schemeClr val="tx2">
                  <a:lumMod val="90000"/>
                  <a:lumOff val="1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  <a:latin typeface="Noto Sans KR Black" panose="020B0200000000000000" pitchFamily="50" charset="-127"/>
                  <a:ea typeface="Noto Sans KR Black" panose="020B0200000000000000" pitchFamily="50" charset="-127"/>
                </a:rPr>
                <a:t>3</a:t>
              </a:r>
              <a:endParaRPr lang="ko-KR" altLang="en-US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026E984C-8C69-ABA9-6D30-BE82188ADDBF}"/>
                </a:ext>
              </a:extLst>
            </p:cNvPr>
            <p:cNvSpPr/>
            <p:nvPr/>
          </p:nvSpPr>
          <p:spPr>
            <a:xfrm>
              <a:off x="9860945" y="558936"/>
              <a:ext cx="2329890" cy="1100182"/>
            </a:xfrm>
            <a:prstGeom prst="rect">
              <a:avLst/>
            </a:prstGeom>
            <a:noFill/>
            <a:ln>
              <a:solidFill>
                <a:schemeClr val="tx2">
                  <a:lumMod val="90000"/>
                  <a:lumOff val="1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2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Snap Scroll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en-US" altLang="ko-KR" sz="6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마우스 휠 또는 스크롤 시 다음 </a:t>
              </a:r>
              <a:r>
                <a:rPr lang="ko-KR" altLang="en-US" sz="1200" dirty="0" err="1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섹션으로</a:t>
              </a:r>
              <a:r>
                <a:rPr lang="ko-KR" altLang="en-US" sz="12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자동 이동</a:t>
              </a: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DBA8CB94-3D2B-3456-64E3-46D830CC6857}"/>
              </a:ext>
            </a:extLst>
          </p:cNvPr>
          <p:cNvGrpSpPr/>
          <p:nvPr/>
        </p:nvGrpSpPr>
        <p:grpSpPr>
          <a:xfrm>
            <a:off x="9173740" y="5495533"/>
            <a:ext cx="3018260" cy="1362468"/>
            <a:chOff x="9172575" y="558936"/>
            <a:chExt cx="3018260" cy="1100182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1D3A6F41-BECD-33D8-DECE-9D1436F34D76}"/>
                </a:ext>
              </a:extLst>
            </p:cNvPr>
            <p:cNvSpPr/>
            <p:nvPr/>
          </p:nvSpPr>
          <p:spPr>
            <a:xfrm>
              <a:off x="9172575" y="558936"/>
              <a:ext cx="688370" cy="1100182"/>
            </a:xfrm>
            <a:prstGeom prst="rect">
              <a:avLst/>
            </a:prstGeom>
            <a:noFill/>
            <a:ln>
              <a:solidFill>
                <a:schemeClr val="tx2">
                  <a:lumMod val="90000"/>
                  <a:lumOff val="1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  <a:latin typeface="Noto Sans KR Black" panose="020B0200000000000000" pitchFamily="50" charset="-127"/>
                  <a:ea typeface="Noto Sans KR Black" panose="020B0200000000000000" pitchFamily="50" charset="-127"/>
                </a:rPr>
                <a:t>4</a:t>
              </a:r>
              <a:endParaRPr lang="ko-KR" altLang="en-US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AB394BAD-7AB0-BA44-105C-6401A5393D26}"/>
                </a:ext>
              </a:extLst>
            </p:cNvPr>
            <p:cNvSpPr/>
            <p:nvPr/>
          </p:nvSpPr>
          <p:spPr>
            <a:xfrm>
              <a:off x="9860945" y="558936"/>
              <a:ext cx="2329890" cy="1100182"/>
            </a:xfrm>
            <a:prstGeom prst="rect">
              <a:avLst/>
            </a:prstGeom>
            <a:noFill/>
            <a:ln>
              <a:solidFill>
                <a:schemeClr val="tx2">
                  <a:lumMod val="90000"/>
                  <a:lumOff val="1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같은 페이지 내 ‘서비스 소개</a:t>
              </a:r>
              <a:r>
                <a:rPr lang="en-US" altLang="ko-KR" sz="12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(</a:t>
              </a:r>
              <a:r>
                <a:rPr lang="ko-KR" altLang="en-US" sz="12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스냅 스크롤</a:t>
              </a:r>
              <a:r>
                <a:rPr lang="en-US" altLang="ko-KR" sz="12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-1)’ </a:t>
              </a:r>
              <a:r>
                <a:rPr lang="ko-KR" altLang="en-US" sz="1200" dirty="0" err="1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섹션으로</a:t>
              </a:r>
              <a:r>
                <a:rPr lang="ko-KR" altLang="en-US" sz="12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자동 스크롤</a:t>
              </a:r>
            </a:p>
          </p:txBody>
        </p:sp>
      </p:grpSp>
      <p:sp>
        <p:nvSpPr>
          <p:cNvPr id="44" name="타원 43">
            <a:extLst>
              <a:ext uri="{FF2B5EF4-FFF2-40B4-BE49-F238E27FC236}">
                <a16:creationId xmlns:a16="http://schemas.microsoft.com/office/drawing/2014/main" id="{D0C75535-34F0-E81A-6BC8-70BED5F395F9}"/>
              </a:ext>
            </a:extLst>
          </p:cNvPr>
          <p:cNvSpPr/>
          <p:nvPr/>
        </p:nvSpPr>
        <p:spPr>
          <a:xfrm>
            <a:off x="371538" y="3175532"/>
            <a:ext cx="294017" cy="373299"/>
          </a:xfrm>
          <a:prstGeom prst="ellipse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1</a:t>
            </a:r>
            <a:endParaRPr lang="ko-KR" altLang="en-US" sz="1400" dirty="0">
              <a:solidFill>
                <a:schemeClr val="tx1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CC6782F3-0EB6-5F32-525A-99FC6E25FF99}"/>
              </a:ext>
            </a:extLst>
          </p:cNvPr>
          <p:cNvSpPr/>
          <p:nvPr/>
        </p:nvSpPr>
        <p:spPr>
          <a:xfrm>
            <a:off x="4462341" y="5269827"/>
            <a:ext cx="294017" cy="373299"/>
          </a:xfrm>
          <a:prstGeom prst="ellipse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2</a:t>
            </a:r>
            <a:endParaRPr lang="ko-KR" altLang="en-US" sz="1400" dirty="0">
              <a:solidFill>
                <a:schemeClr val="tx1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940F0BA0-C4F7-B24D-D186-C8D852F1EA5C}"/>
              </a:ext>
            </a:extLst>
          </p:cNvPr>
          <p:cNvSpPr/>
          <p:nvPr/>
        </p:nvSpPr>
        <p:spPr>
          <a:xfrm>
            <a:off x="7544779" y="5426612"/>
            <a:ext cx="294017" cy="373299"/>
          </a:xfrm>
          <a:prstGeom prst="ellipse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3</a:t>
            </a:r>
            <a:endParaRPr lang="ko-KR" altLang="en-US" sz="1400" dirty="0">
              <a:solidFill>
                <a:schemeClr val="tx1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A42C5BBC-2DFA-8327-C49F-B7EEA4CC3EE9}"/>
              </a:ext>
            </a:extLst>
          </p:cNvPr>
          <p:cNvGrpSpPr/>
          <p:nvPr/>
        </p:nvGrpSpPr>
        <p:grpSpPr>
          <a:xfrm>
            <a:off x="7891340" y="4794875"/>
            <a:ext cx="336543" cy="1005036"/>
            <a:chOff x="10190826" y="5106042"/>
            <a:chExt cx="420821" cy="989814"/>
          </a:xfrm>
        </p:grpSpPr>
        <p:sp>
          <p:nvSpPr>
            <p:cNvPr id="55" name="화살표: 아래쪽 54">
              <a:extLst>
                <a:ext uri="{FF2B5EF4-FFF2-40B4-BE49-F238E27FC236}">
                  <a16:creationId xmlns:a16="http://schemas.microsoft.com/office/drawing/2014/main" id="{C1CE2EBC-DC7E-9D8F-7022-2267EFE08DCF}"/>
                </a:ext>
              </a:extLst>
            </p:cNvPr>
            <p:cNvSpPr/>
            <p:nvPr/>
          </p:nvSpPr>
          <p:spPr>
            <a:xfrm>
              <a:off x="10214949" y="5106042"/>
              <a:ext cx="367644" cy="989814"/>
            </a:xfrm>
            <a:prstGeom prst="downArrow">
              <a:avLst/>
            </a:prstGeom>
            <a:solidFill>
              <a:schemeClr val="tx2">
                <a:lumMod val="25000"/>
                <a:lumOff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4F52CCBF-8B57-E439-0134-8C5B4F5D5DD5}"/>
                </a:ext>
              </a:extLst>
            </p:cNvPr>
            <p:cNvSpPr txBox="1"/>
            <p:nvPr/>
          </p:nvSpPr>
          <p:spPr>
            <a:xfrm>
              <a:off x="10190826" y="5106043"/>
              <a:ext cx="420821" cy="835403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r>
                <a:rPr lang="en-US" altLang="ko-KR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Snap scroll</a:t>
              </a:r>
              <a:endParaRPr lang="ko-KR" altLang="en-US" sz="8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sp>
        <p:nvSpPr>
          <p:cNvPr id="75" name="사각형: 둥근 모서리 74">
            <a:extLst>
              <a:ext uri="{FF2B5EF4-FFF2-40B4-BE49-F238E27FC236}">
                <a16:creationId xmlns:a16="http://schemas.microsoft.com/office/drawing/2014/main" id="{18AAC4B8-4BB6-CE2E-99B2-5D0B5A907E75}"/>
              </a:ext>
            </a:extLst>
          </p:cNvPr>
          <p:cNvSpPr/>
          <p:nvPr/>
        </p:nvSpPr>
        <p:spPr>
          <a:xfrm>
            <a:off x="371538" y="3587407"/>
            <a:ext cx="294017" cy="373299"/>
          </a:xfrm>
          <a:custGeom>
            <a:avLst/>
            <a:gdLst>
              <a:gd name="csX0" fmla="*/ 0 w 367645"/>
              <a:gd name="csY0" fmla="*/ 61274 h 367645"/>
              <a:gd name="csX1" fmla="*/ 48092 w 367645"/>
              <a:gd name="csY1" fmla="*/ 0 h 367645"/>
              <a:gd name="csX2" fmla="*/ 319551 w 367645"/>
              <a:gd name="csY2" fmla="*/ 0 h 367645"/>
              <a:gd name="csX3" fmla="*/ 367645 w 367645"/>
              <a:gd name="csY3" fmla="*/ 61274 h 367645"/>
              <a:gd name="csX4" fmla="*/ 367645 w 367645"/>
              <a:gd name="csY4" fmla="*/ 306369 h 367645"/>
              <a:gd name="csX5" fmla="*/ 319551 w 367645"/>
              <a:gd name="csY5" fmla="*/ 367645 h 367645"/>
              <a:gd name="csX6" fmla="*/ 48092 w 367645"/>
              <a:gd name="csY6" fmla="*/ 367645 h 367645"/>
              <a:gd name="csX7" fmla="*/ 0 w 367645"/>
              <a:gd name="csY7" fmla="*/ 306369 h 367645"/>
              <a:gd name="csX8" fmla="*/ 0 w 367645"/>
              <a:gd name="csY8" fmla="*/ 61274 h 36764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367645" h="367645" extrusionOk="0">
                <a:moveTo>
                  <a:pt x="0" y="61274"/>
                </a:moveTo>
                <a:cubicBezTo>
                  <a:pt x="9455" y="17757"/>
                  <a:pt x="31518" y="-7949"/>
                  <a:pt x="48092" y="0"/>
                </a:cubicBezTo>
                <a:cubicBezTo>
                  <a:pt x="143649" y="14342"/>
                  <a:pt x="236925" y="-107"/>
                  <a:pt x="319551" y="0"/>
                </a:cubicBezTo>
                <a:cubicBezTo>
                  <a:pt x="349110" y="8066"/>
                  <a:pt x="378121" y="37585"/>
                  <a:pt x="367645" y="61274"/>
                </a:cubicBezTo>
                <a:cubicBezTo>
                  <a:pt x="345037" y="125428"/>
                  <a:pt x="392024" y="204115"/>
                  <a:pt x="367645" y="306369"/>
                </a:cubicBezTo>
                <a:cubicBezTo>
                  <a:pt x="362346" y="339695"/>
                  <a:pt x="358330" y="367206"/>
                  <a:pt x="319551" y="367645"/>
                </a:cubicBezTo>
                <a:cubicBezTo>
                  <a:pt x="208844" y="371880"/>
                  <a:pt x="126811" y="342834"/>
                  <a:pt x="48092" y="367645"/>
                </a:cubicBezTo>
                <a:cubicBezTo>
                  <a:pt x="20245" y="365329"/>
                  <a:pt x="8235" y="336769"/>
                  <a:pt x="0" y="306369"/>
                </a:cubicBezTo>
                <a:cubicBezTo>
                  <a:pt x="-14845" y="181254"/>
                  <a:pt x="-10125" y="162075"/>
                  <a:pt x="0" y="61274"/>
                </a:cubicBezTo>
                <a:close/>
              </a:path>
            </a:pathLst>
          </a:custGeom>
          <a:noFill/>
          <a:ln w="19050">
            <a:solidFill>
              <a:schemeClr val="tx2">
                <a:lumMod val="50000"/>
                <a:lumOff val="50000"/>
              </a:schemeClr>
            </a:solidFill>
            <a:prstDash val="dash"/>
            <a:extLst>
              <a:ext uri="{C807C97D-BFC1-408E-A445-0C87EB9F89A2}">
                <ask:lineSketchStyleProps xmlns:ask="http://schemas.microsoft.com/office/drawing/2018/sketchyshapes" sd="4240476141">
                  <a:custGeom>
                    <a:avLst/>
                    <a:gdLst>
                      <a:gd name="connsiteX0" fmla="*/ 0 w 294017"/>
                      <a:gd name="connsiteY0" fmla="*/ 62217 h 373299"/>
                      <a:gd name="connsiteX1" fmla="*/ 38461 w 294017"/>
                      <a:gd name="connsiteY1" fmla="*/ 0 h 373299"/>
                      <a:gd name="connsiteX2" fmla="*/ 255555 w 294017"/>
                      <a:gd name="connsiteY2" fmla="*/ 0 h 373299"/>
                      <a:gd name="connsiteX3" fmla="*/ 294017 w 294017"/>
                      <a:gd name="connsiteY3" fmla="*/ 62217 h 373299"/>
                      <a:gd name="connsiteX4" fmla="*/ 294017 w 294017"/>
                      <a:gd name="connsiteY4" fmla="*/ 311081 h 373299"/>
                      <a:gd name="connsiteX5" fmla="*/ 255555 w 294017"/>
                      <a:gd name="connsiteY5" fmla="*/ 373299 h 373299"/>
                      <a:gd name="connsiteX6" fmla="*/ 38461 w 294017"/>
                      <a:gd name="connsiteY6" fmla="*/ 373299 h 373299"/>
                      <a:gd name="connsiteX7" fmla="*/ 0 w 294017"/>
                      <a:gd name="connsiteY7" fmla="*/ 311081 h 373299"/>
                      <a:gd name="connsiteX8" fmla="*/ 0 w 294017"/>
                      <a:gd name="connsiteY8" fmla="*/ 62217 h 3732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94017" h="373299" extrusionOk="0">
                        <a:moveTo>
                          <a:pt x="0" y="62217"/>
                        </a:moveTo>
                        <a:cubicBezTo>
                          <a:pt x="7214" y="18477"/>
                          <a:pt x="21907" y="-4861"/>
                          <a:pt x="38461" y="0"/>
                        </a:cubicBezTo>
                        <a:cubicBezTo>
                          <a:pt x="116719" y="6692"/>
                          <a:pt x="194347" y="4244"/>
                          <a:pt x="255555" y="0"/>
                        </a:cubicBezTo>
                        <a:cubicBezTo>
                          <a:pt x="280369" y="481"/>
                          <a:pt x="299263" y="34597"/>
                          <a:pt x="294017" y="62217"/>
                        </a:cubicBezTo>
                        <a:cubicBezTo>
                          <a:pt x="288130" y="129994"/>
                          <a:pt x="307657" y="211951"/>
                          <a:pt x="294017" y="311081"/>
                        </a:cubicBezTo>
                        <a:cubicBezTo>
                          <a:pt x="294339" y="347520"/>
                          <a:pt x="286024" y="372509"/>
                          <a:pt x="255555" y="373299"/>
                        </a:cubicBezTo>
                        <a:cubicBezTo>
                          <a:pt x="152914" y="383841"/>
                          <a:pt x="99142" y="356890"/>
                          <a:pt x="38461" y="373299"/>
                        </a:cubicBezTo>
                        <a:cubicBezTo>
                          <a:pt x="17658" y="369893"/>
                          <a:pt x="6089" y="343499"/>
                          <a:pt x="0" y="311081"/>
                        </a:cubicBezTo>
                        <a:cubicBezTo>
                          <a:pt x="-13471" y="191162"/>
                          <a:pt x="-1288" y="162603"/>
                          <a:pt x="0" y="62217"/>
                        </a:cubicBezTo>
                        <a:close/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사각형: 둥근 모서리 75">
            <a:extLst>
              <a:ext uri="{FF2B5EF4-FFF2-40B4-BE49-F238E27FC236}">
                <a16:creationId xmlns:a16="http://schemas.microsoft.com/office/drawing/2014/main" id="{4C2E02B2-22D2-08C2-107A-242D5CA8F6F3}"/>
              </a:ext>
            </a:extLst>
          </p:cNvPr>
          <p:cNvSpPr/>
          <p:nvPr/>
        </p:nvSpPr>
        <p:spPr>
          <a:xfrm>
            <a:off x="4357527" y="5744185"/>
            <a:ext cx="455188" cy="295235"/>
          </a:xfrm>
          <a:custGeom>
            <a:avLst/>
            <a:gdLst>
              <a:gd name="csX0" fmla="*/ 0 w 569177"/>
              <a:gd name="csY0" fmla="*/ 48461 h 290764"/>
              <a:gd name="csX1" fmla="*/ 48461 w 569177"/>
              <a:gd name="csY1" fmla="*/ 0 h 290764"/>
              <a:gd name="csX2" fmla="*/ 520714 w 569177"/>
              <a:gd name="csY2" fmla="*/ 0 h 290764"/>
              <a:gd name="csX3" fmla="*/ 569177 w 569177"/>
              <a:gd name="csY3" fmla="*/ 48461 h 290764"/>
              <a:gd name="csX4" fmla="*/ 569177 w 569177"/>
              <a:gd name="csY4" fmla="*/ 242301 h 290764"/>
              <a:gd name="csX5" fmla="*/ 520714 w 569177"/>
              <a:gd name="csY5" fmla="*/ 290764 h 290764"/>
              <a:gd name="csX6" fmla="*/ 48461 w 569177"/>
              <a:gd name="csY6" fmla="*/ 290764 h 290764"/>
              <a:gd name="csX7" fmla="*/ 0 w 569177"/>
              <a:gd name="csY7" fmla="*/ 242301 h 290764"/>
              <a:gd name="csX8" fmla="*/ 0 w 569177"/>
              <a:gd name="csY8" fmla="*/ 48461 h 29076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569177" h="290764" extrusionOk="0">
                <a:moveTo>
                  <a:pt x="0" y="48461"/>
                </a:moveTo>
                <a:cubicBezTo>
                  <a:pt x="9704" y="12426"/>
                  <a:pt x="31533" y="-7391"/>
                  <a:pt x="48461" y="0"/>
                </a:cubicBezTo>
                <a:cubicBezTo>
                  <a:pt x="139466" y="7199"/>
                  <a:pt x="272743" y="-10870"/>
                  <a:pt x="520714" y="0"/>
                </a:cubicBezTo>
                <a:cubicBezTo>
                  <a:pt x="549208" y="7335"/>
                  <a:pt x="583007" y="32790"/>
                  <a:pt x="569177" y="48461"/>
                </a:cubicBezTo>
                <a:cubicBezTo>
                  <a:pt x="561193" y="100496"/>
                  <a:pt x="573910" y="191596"/>
                  <a:pt x="569177" y="242301"/>
                </a:cubicBezTo>
                <a:cubicBezTo>
                  <a:pt x="564601" y="267269"/>
                  <a:pt x="555981" y="293537"/>
                  <a:pt x="520714" y="290764"/>
                </a:cubicBezTo>
                <a:cubicBezTo>
                  <a:pt x="417231" y="282430"/>
                  <a:pt x="220826" y="204533"/>
                  <a:pt x="48461" y="290764"/>
                </a:cubicBezTo>
                <a:cubicBezTo>
                  <a:pt x="11525" y="295138"/>
                  <a:pt x="8580" y="266049"/>
                  <a:pt x="0" y="242301"/>
                </a:cubicBezTo>
                <a:cubicBezTo>
                  <a:pt x="-7738" y="163686"/>
                  <a:pt x="-12646" y="121381"/>
                  <a:pt x="0" y="48461"/>
                </a:cubicBezTo>
                <a:close/>
              </a:path>
            </a:pathLst>
          </a:custGeom>
          <a:noFill/>
          <a:ln w="19050">
            <a:solidFill>
              <a:schemeClr val="tx2">
                <a:lumMod val="50000"/>
                <a:lumOff val="50000"/>
              </a:schemeClr>
            </a:solidFill>
            <a:prstDash val="dash"/>
            <a:extLst>
              <a:ext uri="{C807C97D-BFC1-408E-A445-0C87EB9F89A2}">
                <ask:lineSketchStyleProps xmlns:ask="http://schemas.microsoft.com/office/drawing/2018/sketchyshapes" sd="4240476141">
                  <a:custGeom>
                    <a:avLst/>
                    <a:gdLst>
                      <a:gd name="connsiteX0" fmla="*/ 0 w 455188"/>
                      <a:gd name="connsiteY0" fmla="*/ 49207 h 295235"/>
                      <a:gd name="connsiteX1" fmla="*/ 38756 w 455188"/>
                      <a:gd name="connsiteY1" fmla="*/ 0 h 295235"/>
                      <a:gd name="connsiteX2" fmla="*/ 416431 w 455188"/>
                      <a:gd name="connsiteY2" fmla="*/ 0 h 295235"/>
                      <a:gd name="connsiteX3" fmla="*/ 455188 w 455188"/>
                      <a:gd name="connsiteY3" fmla="*/ 49207 h 295235"/>
                      <a:gd name="connsiteX4" fmla="*/ 455188 w 455188"/>
                      <a:gd name="connsiteY4" fmla="*/ 246027 h 295235"/>
                      <a:gd name="connsiteX5" fmla="*/ 416431 w 455188"/>
                      <a:gd name="connsiteY5" fmla="*/ 295235 h 295235"/>
                      <a:gd name="connsiteX6" fmla="*/ 38756 w 455188"/>
                      <a:gd name="connsiteY6" fmla="*/ 295235 h 295235"/>
                      <a:gd name="connsiteX7" fmla="*/ 0 w 455188"/>
                      <a:gd name="connsiteY7" fmla="*/ 246027 h 295235"/>
                      <a:gd name="connsiteX8" fmla="*/ 0 w 455188"/>
                      <a:gd name="connsiteY8" fmla="*/ 49207 h 2952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55188" h="295235" extrusionOk="0">
                        <a:moveTo>
                          <a:pt x="0" y="49207"/>
                        </a:moveTo>
                        <a:cubicBezTo>
                          <a:pt x="5922" y="14981"/>
                          <a:pt x="22720" y="-5074"/>
                          <a:pt x="38756" y="0"/>
                        </a:cubicBezTo>
                        <a:cubicBezTo>
                          <a:pt x="122666" y="-40362"/>
                          <a:pt x="250807" y="18170"/>
                          <a:pt x="416431" y="0"/>
                        </a:cubicBezTo>
                        <a:cubicBezTo>
                          <a:pt x="439733" y="4074"/>
                          <a:pt x="462461" y="28982"/>
                          <a:pt x="455188" y="49207"/>
                        </a:cubicBezTo>
                        <a:cubicBezTo>
                          <a:pt x="451124" y="102543"/>
                          <a:pt x="453697" y="198774"/>
                          <a:pt x="455188" y="246027"/>
                        </a:cubicBezTo>
                        <a:cubicBezTo>
                          <a:pt x="456339" y="274123"/>
                          <a:pt x="443749" y="297489"/>
                          <a:pt x="416431" y="295235"/>
                        </a:cubicBezTo>
                        <a:cubicBezTo>
                          <a:pt x="330434" y="288207"/>
                          <a:pt x="171929" y="225732"/>
                          <a:pt x="38756" y="295235"/>
                        </a:cubicBezTo>
                        <a:cubicBezTo>
                          <a:pt x="13717" y="296439"/>
                          <a:pt x="4917" y="276207"/>
                          <a:pt x="0" y="246027"/>
                        </a:cubicBezTo>
                        <a:cubicBezTo>
                          <a:pt x="-9623" y="181496"/>
                          <a:pt x="1619" y="119863"/>
                          <a:pt x="0" y="49207"/>
                        </a:cubicBezTo>
                        <a:close/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사각형: 둥근 모서리 76">
            <a:extLst>
              <a:ext uri="{FF2B5EF4-FFF2-40B4-BE49-F238E27FC236}">
                <a16:creationId xmlns:a16="http://schemas.microsoft.com/office/drawing/2014/main" id="{BA635423-993E-E8CB-5DC1-0203AB344F97}"/>
              </a:ext>
            </a:extLst>
          </p:cNvPr>
          <p:cNvSpPr/>
          <p:nvPr/>
        </p:nvSpPr>
        <p:spPr>
          <a:xfrm>
            <a:off x="8533208" y="3558477"/>
            <a:ext cx="294017" cy="373299"/>
          </a:xfrm>
          <a:custGeom>
            <a:avLst/>
            <a:gdLst>
              <a:gd name="csX0" fmla="*/ 0 w 367645"/>
              <a:gd name="csY0" fmla="*/ 61274 h 367645"/>
              <a:gd name="csX1" fmla="*/ 48092 w 367645"/>
              <a:gd name="csY1" fmla="*/ 0 h 367645"/>
              <a:gd name="csX2" fmla="*/ 319551 w 367645"/>
              <a:gd name="csY2" fmla="*/ 0 h 367645"/>
              <a:gd name="csX3" fmla="*/ 367645 w 367645"/>
              <a:gd name="csY3" fmla="*/ 61274 h 367645"/>
              <a:gd name="csX4" fmla="*/ 367645 w 367645"/>
              <a:gd name="csY4" fmla="*/ 306369 h 367645"/>
              <a:gd name="csX5" fmla="*/ 319551 w 367645"/>
              <a:gd name="csY5" fmla="*/ 367645 h 367645"/>
              <a:gd name="csX6" fmla="*/ 48092 w 367645"/>
              <a:gd name="csY6" fmla="*/ 367645 h 367645"/>
              <a:gd name="csX7" fmla="*/ 0 w 367645"/>
              <a:gd name="csY7" fmla="*/ 306369 h 367645"/>
              <a:gd name="csX8" fmla="*/ 0 w 367645"/>
              <a:gd name="csY8" fmla="*/ 61274 h 36764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367645" h="367645" extrusionOk="0">
                <a:moveTo>
                  <a:pt x="0" y="61274"/>
                </a:moveTo>
                <a:cubicBezTo>
                  <a:pt x="9455" y="17757"/>
                  <a:pt x="31518" y="-7949"/>
                  <a:pt x="48092" y="0"/>
                </a:cubicBezTo>
                <a:cubicBezTo>
                  <a:pt x="143649" y="14342"/>
                  <a:pt x="236925" y="-107"/>
                  <a:pt x="319551" y="0"/>
                </a:cubicBezTo>
                <a:cubicBezTo>
                  <a:pt x="349110" y="8066"/>
                  <a:pt x="378121" y="37585"/>
                  <a:pt x="367645" y="61274"/>
                </a:cubicBezTo>
                <a:cubicBezTo>
                  <a:pt x="345037" y="125428"/>
                  <a:pt x="392024" y="204115"/>
                  <a:pt x="367645" y="306369"/>
                </a:cubicBezTo>
                <a:cubicBezTo>
                  <a:pt x="362346" y="339695"/>
                  <a:pt x="358330" y="367206"/>
                  <a:pt x="319551" y="367645"/>
                </a:cubicBezTo>
                <a:cubicBezTo>
                  <a:pt x="208844" y="371880"/>
                  <a:pt x="126811" y="342834"/>
                  <a:pt x="48092" y="367645"/>
                </a:cubicBezTo>
                <a:cubicBezTo>
                  <a:pt x="20245" y="365329"/>
                  <a:pt x="8235" y="336769"/>
                  <a:pt x="0" y="306369"/>
                </a:cubicBezTo>
                <a:cubicBezTo>
                  <a:pt x="-14845" y="181254"/>
                  <a:pt x="-10125" y="162075"/>
                  <a:pt x="0" y="61274"/>
                </a:cubicBezTo>
                <a:close/>
              </a:path>
            </a:pathLst>
          </a:custGeom>
          <a:noFill/>
          <a:ln w="19050">
            <a:solidFill>
              <a:schemeClr val="tx2">
                <a:lumMod val="50000"/>
                <a:lumOff val="50000"/>
              </a:schemeClr>
            </a:solidFill>
            <a:prstDash val="dash"/>
            <a:extLst>
              <a:ext uri="{C807C97D-BFC1-408E-A445-0C87EB9F89A2}">
                <ask:lineSketchStyleProps xmlns:ask="http://schemas.microsoft.com/office/drawing/2018/sketchyshapes" sd="4240476141">
                  <a:custGeom>
                    <a:avLst/>
                    <a:gdLst>
                      <a:gd name="connsiteX0" fmla="*/ 0 w 294017"/>
                      <a:gd name="connsiteY0" fmla="*/ 62217 h 373299"/>
                      <a:gd name="connsiteX1" fmla="*/ 38461 w 294017"/>
                      <a:gd name="connsiteY1" fmla="*/ 0 h 373299"/>
                      <a:gd name="connsiteX2" fmla="*/ 255555 w 294017"/>
                      <a:gd name="connsiteY2" fmla="*/ 0 h 373299"/>
                      <a:gd name="connsiteX3" fmla="*/ 294017 w 294017"/>
                      <a:gd name="connsiteY3" fmla="*/ 62217 h 373299"/>
                      <a:gd name="connsiteX4" fmla="*/ 294017 w 294017"/>
                      <a:gd name="connsiteY4" fmla="*/ 311081 h 373299"/>
                      <a:gd name="connsiteX5" fmla="*/ 255555 w 294017"/>
                      <a:gd name="connsiteY5" fmla="*/ 373299 h 373299"/>
                      <a:gd name="connsiteX6" fmla="*/ 38461 w 294017"/>
                      <a:gd name="connsiteY6" fmla="*/ 373299 h 373299"/>
                      <a:gd name="connsiteX7" fmla="*/ 0 w 294017"/>
                      <a:gd name="connsiteY7" fmla="*/ 311081 h 373299"/>
                      <a:gd name="connsiteX8" fmla="*/ 0 w 294017"/>
                      <a:gd name="connsiteY8" fmla="*/ 62217 h 3732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94017" h="373299" extrusionOk="0">
                        <a:moveTo>
                          <a:pt x="0" y="62217"/>
                        </a:moveTo>
                        <a:cubicBezTo>
                          <a:pt x="7214" y="18477"/>
                          <a:pt x="21907" y="-4861"/>
                          <a:pt x="38461" y="0"/>
                        </a:cubicBezTo>
                        <a:cubicBezTo>
                          <a:pt x="116719" y="6692"/>
                          <a:pt x="194347" y="4244"/>
                          <a:pt x="255555" y="0"/>
                        </a:cubicBezTo>
                        <a:cubicBezTo>
                          <a:pt x="280369" y="481"/>
                          <a:pt x="299263" y="34597"/>
                          <a:pt x="294017" y="62217"/>
                        </a:cubicBezTo>
                        <a:cubicBezTo>
                          <a:pt x="288130" y="129994"/>
                          <a:pt x="307657" y="211951"/>
                          <a:pt x="294017" y="311081"/>
                        </a:cubicBezTo>
                        <a:cubicBezTo>
                          <a:pt x="294339" y="347520"/>
                          <a:pt x="286024" y="372509"/>
                          <a:pt x="255555" y="373299"/>
                        </a:cubicBezTo>
                        <a:cubicBezTo>
                          <a:pt x="152914" y="383841"/>
                          <a:pt x="99142" y="356890"/>
                          <a:pt x="38461" y="373299"/>
                        </a:cubicBezTo>
                        <a:cubicBezTo>
                          <a:pt x="17658" y="369893"/>
                          <a:pt x="6089" y="343499"/>
                          <a:pt x="0" y="311081"/>
                        </a:cubicBezTo>
                        <a:cubicBezTo>
                          <a:pt x="-13471" y="191162"/>
                          <a:pt x="-1288" y="162603"/>
                          <a:pt x="0" y="62217"/>
                        </a:cubicBezTo>
                        <a:close/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사각형: 둥근 모서리 74">
            <a:extLst>
              <a:ext uri="{FF2B5EF4-FFF2-40B4-BE49-F238E27FC236}">
                <a16:creationId xmlns:a16="http://schemas.microsoft.com/office/drawing/2014/main" id="{BAA2899C-6E6C-3D70-DFFD-2AAE705C6803}"/>
              </a:ext>
            </a:extLst>
          </p:cNvPr>
          <p:cNvSpPr/>
          <p:nvPr/>
        </p:nvSpPr>
        <p:spPr>
          <a:xfrm>
            <a:off x="663298" y="4303027"/>
            <a:ext cx="1279059" cy="569526"/>
          </a:xfrm>
          <a:custGeom>
            <a:avLst/>
            <a:gdLst>
              <a:gd name="csX0" fmla="*/ 0 w 1279059"/>
              <a:gd name="csY0" fmla="*/ 94921 h 569526"/>
              <a:gd name="csX1" fmla="*/ 167318 w 1279059"/>
              <a:gd name="csY1" fmla="*/ 0 h 569526"/>
              <a:gd name="csX2" fmla="*/ 1111739 w 1279059"/>
              <a:gd name="csY2" fmla="*/ 0 h 569526"/>
              <a:gd name="csX3" fmla="*/ 1279059 w 1279059"/>
              <a:gd name="csY3" fmla="*/ 94921 h 569526"/>
              <a:gd name="csX4" fmla="*/ 1279059 w 1279059"/>
              <a:gd name="csY4" fmla="*/ 474603 h 569526"/>
              <a:gd name="csX5" fmla="*/ 1111739 w 1279059"/>
              <a:gd name="csY5" fmla="*/ 569526 h 569526"/>
              <a:gd name="csX6" fmla="*/ 167318 w 1279059"/>
              <a:gd name="csY6" fmla="*/ 569526 h 569526"/>
              <a:gd name="csX7" fmla="*/ 0 w 1279059"/>
              <a:gd name="csY7" fmla="*/ 474603 h 569526"/>
              <a:gd name="csX8" fmla="*/ 0 w 1279059"/>
              <a:gd name="csY8" fmla="*/ 94921 h 569526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279059" h="569526" extrusionOk="0">
                <a:moveTo>
                  <a:pt x="0" y="94921"/>
                </a:moveTo>
                <a:cubicBezTo>
                  <a:pt x="32836" y="15124"/>
                  <a:pt x="104363" y="-19042"/>
                  <a:pt x="167318" y="0"/>
                </a:cubicBezTo>
                <a:cubicBezTo>
                  <a:pt x="505555" y="50238"/>
                  <a:pt x="839709" y="-22136"/>
                  <a:pt x="1111739" y="0"/>
                </a:cubicBezTo>
                <a:cubicBezTo>
                  <a:pt x="1217661" y="14692"/>
                  <a:pt x="1310564" y="62343"/>
                  <a:pt x="1279059" y="94921"/>
                </a:cubicBezTo>
                <a:cubicBezTo>
                  <a:pt x="1262572" y="196679"/>
                  <a:pt x="1305775" y="317640"/>
                  <a:pt x="1279059" y="474603"/>
                </a:cubicBezTo>
                <a:cubicBezTo>
                  <a:pt x="1286030" y="526138"/>
                  <a:pt x="1233907" y="569073"/>
                  <a:pt x="1111739" y="569526"/>
                </a:cubicBezTo>
                <a:cubicBezTo>
                  <a:pt x="742312" y="552584"/>
                  <a:pt x="440966" y="490381"/>
                  <a:pt x="167318" y="569526"/>
                </a:cubicBezTo>
                <a:cubicBezTo>
                  <a:pt x="75043" y="568091"/>
                  <a:pt x="23171" y="514397"/>
                  <a:pt x="0" y="474603"/>
                </a:cubicBezTo>
                <a:cubicBezTo>
                  <a:pt x="-58290" y="273095"/>
                  <a:pt x="-26515" y="254868"/>
                  <a:pt x="0" y="94921"/>
                </a:cubicBezTo>
                <a:close/>
              </a:path>
            </a:pathLst>
          </a:custGeom>
          <a:noFill/>
          <a:ln w="19050">
            <a:solidFill>
              <a:schemeClr val="tx2">
                <a:lumMod val="50000"/>
                <a:lumOff val="50000"/>
              </a:schemeClr>
            </a:solidFill>
            <a:prstDash val="dash"/>
            <a:extLst>
              <a:ext uri="{C807C97D-BFC1-408E-A445-0C87EB9F89A2}">
                <ask:lineSketchStyleProps xmlns:ask="http://schemas.microsoft.com/office/drawing/2018/sketchyshapes" sd="4240476141">
                  <a:custGeom>
                    <a:avLst/>
                    <a:gdLst>
                      <a:gd name="connsiteX0" fmla="*/ 0 w 1092686"/>
                      <a:gd name="connsiteY0" fmla="*/ 78464 h 470781"/>
                      <a:gd name="connsiteX1" fmla="*/ 142938 w 1092686"/>
                      <a:gd name="connsiteY1" fmla="*/ 0 h 470781"/>
                      <a:gd name="connsiteX2" fmla="*/ 949747 w 1092686"/>
                      <a:gd name="connsiteY2" fmla="*/ 0 h 470781"/>
                      <a:gd name="connsiteX3" fmla="*/ 1092686 w 1092686"/>
                      <a:gd name="connsiteY3" fmla="*/ 78464 h 470781"/>
                      <a:gd name="connsiteX4" fmla="*/ 1092686 w 1092686"/>
                      <a:gd name="connsiteY4" fmla="*/ 392316 h 470781"/>
                      <a:gd name="connsiteX5" fmla="*/ 949747 w 1092686"/>
                      <a:gd name="connsiteY5" fmla="*/ 470781 h 470781"/>
                      <a:gd name="connsiteX6" fmla="*/ 142938 w 1092686"/>
                      <a:gd name="connsiteY6" fmla="*/ 470781 h 470781"/>
                      <a:gd name="connsiteX7" fmla="*/ 0 w 1092686"/>
                      <a:gd name="connsiteY7" fmla="*/ 392316 h 470781"/>
                      <a:gd name="connsiteX8" fmla="*/ 0 w 1092686"/>
                      <a:gd name="connsiteY8" fmla="*/ 78464 h 4707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092686" h="470781" extrusionOk="0">
                        <a:moveTo>
                          <a:pt x="0" y="78464"/>
                        </a:moveTo>
                        <a:cubicBezTo>
                          <a:pt x="23834" y="16634"/>
                          <a:pt x="85406" y="-12960"/>
                          <a:pt x="142938" y="0"/>
                        </a:cubicBezTo>
                        <a:cubicBezTo>
                          <a:pt x="443233" y="4506"/>
                          <a:pt x="753416" y="6259"/>
                          <a:pt x="949747" y="0"/>
                        </a:cubicBezTo>
                        <a:cubicBezTo>
                          <a:pt x="1041248" y="7079"/>
                          <a:pt x="1118774" y="50816"/>
                          <a:pt x="1092686" y="78464"/>
                        </a:cubicBezTo>
                        <a:cubicBezTo>
                          <a:pt x="1085926" y="163787"/>
                          <a:pt x="1103537" y="269884"/>
                          <a:pt x="1092686" y="392316"/>
                        </a:cubicBezTo>
                        <a:cubicBezTo>
                          <a:pt x="1104347" y="437396"/>
                          <a:pt x="1051968" y="469369"/>
                          <a:pt x="949747" y="470781"/>
                        </a:cubicBezTo>
                        <a:cubicBezTo>
                          <a:pt x="575338" y="476610"/>
                          <a:pt x="365071" y="439638"/>
                          <a:pt x="142938" y="470781"/>
                        </a:cubicBezTo>
                        <a:cubicBezTo>
                          <a:pt x="70146" y="466285"/>
                          <a:pt x="15729" y="434878"/>
                          <a:pt x="0" y="392316"/>
                        </a:cubicBezTo>
                        <a:cubicBezTo>
                          <a:pt x="-50364" y="227674"/>
                          <a:pt x="-13577" y="208684"/>
                          <a:pt x="0" y="78464"/>
                        </a:cubicBezTo>
                        <a:close/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D3099B9B-CD1D-9B39-44A6-9EEC9F0EDEE2}"/>
              </a:ext>
            </a:extLst>
          </p:cNvPr>
          <p:cNvSpPr/>
          <p:nvPr/>
        </p:nvSpPr>
        <p:spPr>
          <a:xfrm>
            <a:off x="1871350" y="3931776"/>
            <a:ext cx="294017" cy="373299"/>
          </a:xfrm>
          <a:prstGeom prst="ellipse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4</a:t>
            </a:r>
            <a:endParaRPr lang="ko-KR" altLang="en-US" sz="1400" dirty="0">
              <a:solidFill>
                <a:schemeClr val="tx1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993597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75A10A-3665-7D8C-6586-1BE423FA0E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720765E9-D4AC-A69E-ECFB-3978FAA62C24}"/>
              </a:ext>
            </a:extLst>
          </p:cNvPr>
          <p:cNvSpPr/>
          <p:nvPr/>
        </p:nvSpPr>
        <p:spPr>
          <a:xfrm>
            <a:off x="0" y="-982"/>
            <a:ext cx="1369276" cy="282931"/>
          </a:xfrm>
          <a:prstGeom prst="rect">
            <a:avLst/>
          </a:prstGeom>
          <a:solidFill>
            <a:schemeClr val="bg2">
              <a:lumMod val="75000"/>
              <a:alpha val="50000"/>
            </a:schemeClr>
          </a:solidFill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화면 코드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91C5034-7DA8-7BA6-B675-9B2E80846814}"/>
              </a:ext>
            </a:extLst>
          </p:cNvPr>
          <p:cNvSpPr/>
          <p:nvPr/>
        </p:nvSpPr>
        <p:spPr>
          <a:xfrm>
            <a:off x="7022450" y="-982"/>
            <a:ext cx="1357977" cy="282931"/>
          </a:xfrm>
          <a:prstGeom prst="rect">
            <a:avLst/>
          </a:prstGeom>
          <a:solidFill>
            <a:schemeClr val="bg2">
              <a:lumMod val="75000"/>
              <a:alpha val="50000"/>
            </a:schemeClr>
          </a:solidFill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페이지 명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44329CD-520D-A2D5-0C34-F1CD00F795FE}"/>
              </a:ext>
            </a:extLst>
          </p:cNvPr>
          <p:cNvSpPr/>
          <p:nvPr/>
        </p:nvSpPr>
        <p:spPr>
          <a:xfrm>
            <a:off x="1369277" y="-981"/>
            <a:ext cx="1750996" cy="281336"/>
          </a:xfrm>
          <a:prstGeom prst="rect">
            <a:avLst/>
          </a:prstGeom>
          <a:noFill/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ME-03</a:t>
            </a:r>
            <a:endParaRPr lang="ko-KR" altLang="en-US" sz="1400" dirty="0">
              <a:solidFill>
                <a:schemeClr val="tx1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F3A5AF9-911A-75D5-3B23-89185893BF39}"/>
              </a:ext>
            </a:extLst>
          </p:cNvPr>
          <p:cNvSpPr/>
          <p:nvPr/>
        </p:nvSpPr>
        <p:spPr>
          <a:xfrm>
            <a:off x="8380428" y="0"/>
            <a:ext cx="2129601" cy="279666"/>
          </a:xfrm>
          <a:prstGeom prst="rect">
            <a:avLst/>
          </a:prstGeom>
          <a:noFill/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비밀번호 찾기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4B0CEA0-27AE-3149-73C4-D7226E5FFBA8}"/>
              </a:ext>
            </a:extLst>
          </p:cNvPr>
          <p:cNvSpPr/>
          <p:nvPr/>
        </p:nvSpPr>
        <p:spPr>
          <a:xfrm>
            <a:off x="10510030" y="-292"/>
            <a:ext cx="934110" cy="279958"/>
          </a:xfrm>
          <a:prstGeom prst="rect">
            <a:avLst/>
          </a:prstGeom>
          <a:solidFill>
            <a:schemeClr val="bg2">
              <a:lumMod val="75000"/>
              <a:alpha val="50000"/>
            </a:schemeClr>
          </a:solidFill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페이지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351CAE3-381F-3F40-817C-F7677508EF7D}"/>
              </a:ext>
            </a:extLst>
          </p:cNvPr>
          <p:cNvSpPr/>
          <p:nvPr/>
        </p:nvSpPr>
        <p:spPr>
          <a:xfrm>
            <a:off x="11444140" y="397"/>
            <a:ext cx="746695" cy="279958"/>
          </a:xfrm>
          <a:prstGeom prst="rect">
            <a:avLst/>
          </a:prstGeom>
          <a:noFill/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20</a:t>
            </a:r>
            <a:endParaRPr lang="ko-KR" altLang="en-US" sz="1400" dirty="0">
              <a:solidFill>
                <a:schemeClr val="tx1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266CDD3-4FC3-7332-9926-908ECAD7D879}"/>
              </a:ext>
            </a:extLst>
          </p:cNvPr>
          <p:cNvSpPr/>
          <p:nvPr/>
        </p:nvSpPr>
        <p:spPr>
          <a:xfrm>
            <a:off x="3120273" y="0"/>
            <a:ext cx="1357977" cy="282931"/>
          </a:xfrm>
          <a:prstGeom prst="rect">
            <a:avLst/>
          </a:prstGeom>
          <a:solidFill>
            <a:schemeClr val="bg2">
              <a:lumMod val="75000"/>
              <a:alpha val="50000"/>
            </a:schemeClr>
          </a:solidFill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화면 경로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AD5641E-5FE9-9B42-F0A1-0AA52375DB07}"/>
              </a:ext>
            </a:extLst>
          </p:cNvPr>
          <p:cNvSpPr/>
          <p:nvPr/>
        </p:nvSpPr>
        <p:spPr>
          <a:xfrm>
            <a:off x="4478249" y="0"/>
            <a:ext cx="2544199" cy="279666"/>
          </a:xfrm>
          <a:prstGeom prst="rect">
            <a:avLst/>
          </a:prstGeom>
          <a:noFill/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Main – Login – Find PW</a:t>
            </a:r>
            <a:endParaRPr lang="ko-KR" altLang="en-US" sz="1400" dirty="0">
              <a:solidFill>
                <a:schemeClr val="tx1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937AA3B-12D2-4AFD-5B60-D434F8610A5C}"/>
              </a:ext>
            </a:extLst>
          </p:cNvPr>
          <p:cNvSpPr/>
          <p:nvPr/>
        </p:nvSpPr>
        <p:spPr>
          <a:xfrm>
            <a:off x="9172575" y="279667"/>
            <a:ext cx="3019426" cy="279666"/>
          </a:xfrm>
          <a:prstGeom prst="rect">
            <a:avLst/>
          </a:prstGeom>
          <a:solidFill>
            <a:schemeClr val="bg2">
              <a:lumMod val="75000"/>
              <a:alpha val="50000"/>
            </a:schemeClr>
          </a:solidFill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Description</a:t>
            </a:r>
            <a:endParaRPr lang="ko-KR" altLang="en-US" sz="1400" dirty="0">
              <a:solidFill>
                <a:schemeClr val="tx1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AD3227EF-5B73-8779-29CF-4194F7B217E6}"/>
              </a:ext>
            </a:extLst>
          </p:cNvPr>
          <p:cNvGrpSpPr/>
          <p:nvPr/>
        </p:nvGrpSpPr>
        <p:grpSpPr>
          <a:xfrm>
            <a:off x="9172575" y="558935"/>
            <a:ext cx="3018260" cy="4796835"/>
            <a:chOff x="9172575" y="558936"/>
            <a:chExt cx="3018260" cy="1100182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903223B3-DEDE-9D63-7A0B-F833FD41605D}"/>
                </a:ext>
              </a:extLst>
            </p:cNvPr>
            <p:cNvSpPr/>
            <p:nvPr/>
          </p:nvSpPr>
          <p:spPr>
            <a:xfrm>
              <a:off x="9172575" y="558936"/>
              <a:ext cx="688370" cy="1100182"/>
            </a:xfrm>
            <a:prstGeom prst="rect">
              <a:avLst/>
            </a:prstGeom>
            <a:noFill/>
            <a:ln>
              <a:solidFill>
                <a:schemeClr val="tx2">
                  <a:lumMod val="90000"/>
                  <a:lumOff val="1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  <a:latin typeface="Noto Sans KR Black" panose="020B0200000000000000" pitchFamily="50" charset="-127"/>
                  <a:ea typeface="Noto Sans KR Black" panose="020B0200000000000000" pitchFamily="50" charset="-127"/>
                </a:rPr>
                <a:t>1</a:t>
              </a:r>
              <a:endParaRPr lang="ko-KR" altLang="en-US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A14A0E25-5E8C-2AEB-5656-AC5E71844A51}"/>
                </a:ext>
              </a:extLst>
            </p:cNvPr>
            <p:cNvSpPr/>
            <p:nvPr/>
          </p:nvSpPr>
          <p:spPr>
            <a:xfrm>
              <a:off x="9860945" y="558936"/>
              <a:ext cx="2329890" cy="1100182"/>
            </a:xfrm>
            <a:prstGeom prst="rect">
              <a:avLst/>
            </a:prstGeom>
            <a:noFill/>
            <a:ln>
              <a:solidFill>
                <a:schemeClr val="tx2">
                  <a:lumMod val="90000"/>
                  <a:lumOff val="1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가입 시 등록한 아이디와 이메일 주소를 입력한 뒤 ‘다음’ 버튼을 클릭한다</a:t>
              </a:r>
              <a:r>
                <a:rPr lang="en-US" altLang="ko-KR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.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en-US" altLang="ko-KR" sz="14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아이디와 이메일이 회원 정보와 일치할 경우</a:t>
              </a:r>
              <a:r>
                <a:rPr lang="en-US" altLang="ko-KR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, </a:t>
              </a:r>
              <a:r>
                <a:rPr lang="ko-KR" altLang="en-US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비밀번호 재설정 화면</a:t>
              </a:r>
              <a:r>
                <a:rPr lang="en-US" altLang="ko-KR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(ME-04)</a:t>
              </a:r>
              <a:r>
                <a:rPr lang="ko-KR" altLang="en-US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으로 이동한다</a:t>
              </a:r>
              <a:r>
                <a:rPr lang="en-US" altLang="ko-KR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.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en-US" altLang="ko-KR" sz="14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</a:t>
              </a:r>
              <a:r>
                <a:rPr lang="ko-KR" altLang="en-US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등록되지 않은 아이디이거나 이메일이 일치하지 않을 경우 오류 메시지를 표시한다</a:t>
              </a:r>
              <a:r>
                <a:rPr lang="en-US" altLang="ko-KR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.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en-US" altLang="ko-KR" sz="14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이메일 형식이 올바르지 않을 경우에도 오류 메시지를 표시한다</a:t>
              </a:r>
              <a:r>
                <a:rPr lang="en-US" altLang="ko-KR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.</a:t>
              </a: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1EFB5878-A5B9-E7D8-FFB0-1DB50B17F1E9}"/>
              </a:ext>
            </a:extLst>
          </p:cNvPr>
          <p:cNvGrpSpPr/>
          <p:nvPr/>
        </p:nvGrpSpPr>
        <p:grpSpPr>
          <a:xfrm>
            <a:off x="9172575" y="5355771"/>
            <a:ext cx="3018260" cy="1501832"/>
            <a:chOff x="9172575" y="558936"/>
            <a:chExt cx="3018260" cy="1100182"/>
          </a:xfrm>
        </p:grpSpPr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91AABF0E-64CA-F8CD-FAD4-826F620B14CB}"/>
                </a:ext>
              </a:extLst>
            </p:cNvPr>
            <p:cNvSpPr/>
            <p:nvPr/>
          </p:nvSpPr>
          <p:spPr>
            <a:xfrm>
              <a:off x="9172575" y="558936"/>
              <a:ext cx="688370" cy="1100182"/>
            </a:xfrm>
            <a:prstGeom prst="rect">
              <a:avLst/>
            </a:prstGeom>
            <a:noFill/>
            <a:ln>
              <a:solidFill>
                <a:schemeClr val="tx2">
                  <a:lumMod val="90000"/>
                  <a:lumOff val="1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  <a:latin typeface="Noto Sans KR Black" panose="020B0200000000000000" pitchFamily="50" charset="-127"/>
                  <a:ea typeface="Noto Sans KR Black" panose="020B0200000000000000" pitchFamily="50" charset="-127"/>
                </a:rPr>
                <a:t>2</a:t>
              </a:r>
              <a:endParaRPr lang="ko-KR" altLang="en-US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71E2B1C9-B664-B4D6-FCDC-ADBBF9C622A9}"/>
                </a:ext>
              </a:extLst>
            </p:cNvPr>
            <p:cNvSpPr/>
            <p:nvPr/>
          </p:nvSpPr>
          <p:spPr>
            <a:xfrm>
              <a:off x="9860945" y="558936"/>
              <a:ext cx="2329890" cy="1100182"/>
            </a:xfrm>
            <a:prstGeom prst="rect">
              <a:avLst/>
            </a:prstGeom>
            <a:noFill/>
            <a:ln>
              <a:solidFill>
                <a:schemeClr val="tx2">
                  <a:lumMod val="90000"/>
                  <a:lumOff val="1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‘로그인으로 돌아가기’ 클릭 시 로그인 화면</a:t>
              </a:r>
              <a:r>
                <a:rPr lang="en-US" altLang="ko-KR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(ME-01)</a:t>
              </a:r>
              <a:r>
                <a:rPr lang="ko-KR" altLang="en-US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으로 이동</a:t>
              </a:r>
              <a:endParaRPr lang="en-US" altLang="ko-KR" sz="14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DD00433C-7478-65E4-4204-CC959CC99822}"/>
              </a:ext>
            </a:extLst>
          </p:cNvPr>
          <p:cNvGrpSpPr/>
          <p:nvPr/>
        </p:nvGrpSpPr>
        <p:grpSpPr>
          <a:xfrm>
            <a:off x="0" y="1277257"/>
            <a:ext cx="9171409" cy="4557486"/>
            <a:chOff x="0" y="1188000"/>
            <a:chExt cx="9171409" cy="4096189"/>
          </a:xfrm>
        </p:grpSpPr>
        <p:pic>
          <p:nvPicPr>
            <p:cNvPr id="45" name="그림 44">
              <a:extLst>
                <a:ext uri="{FF2B5EF4-FFF2-40B4-BE49-F238E27FC236}">
                  <a16:creationId xmlns:a16="http://schemas.microsoft.com/office/drawing/2014/main" id="{56F6630B-28B5-FC17-4303-1112B740C1B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188000"/>
              <a:ext cx="9171409" cy="4096189"/>
            </a:xfrm>
            <a:prstGeom prst="rect">
              <a:avLst/>
            </a:prstGeom>
          </p:spPr>
        </p:pic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A906C6CD-452A-FAF7-E9AA-80D9EC5E7040}"/>
                </a:ext>
              </a:extLst>
            </p:cNvPr>
            <p:cNvGrpSpPr/>
            <p:nvPr/>
          </p:nvGrpSpPr>
          <p:grpSpPr>
            <a:xfrm>
              <a:off x="2972381" y="1573812"/>
              <a:ext cx="2811739" cy="1481848"/>
              <a:chOff x="2972381" y="1573812"/>
              <a:chExt cx="2811739" cy="1481848"/>
            </a:xfrm>
          </p:grpSpPr>
          <p:sp>
            <p:nvSpPr>
              <p:cNvPr id="2" name="타원 1">
                <a:extLst>
                  <a:ext uri="{FF2B5EF4-FFF2-40B4-BE49-F238E27FC236}">
                    <a16:creationId xmlns:a16="http://schemas.microsoft.com/office/drawing/2014/main" id="{4DBF14D8-5ED5-3E0E-0C37-8A87CD35BBDF}"/>
                  </a:ext>
                </a:extLst>
              </p:cNvPr>
              <p:cNvSpPr/>
              <p:nvPr/>
            </p:nvSpPr>
            <p:spPr>
              <a:xfrm>
                <a:off x="2972381" y="1785010"/>
                <a:ext cx="324927" cy="385481"/>
              </a:xfrm>
              <a:prstGeom prst="ellipse">
                <a:avLst/>
              </a:prstGeom>
              <a:solidFill>
                <a:schemeClr val="tx2">
                  <a:lumMod val="25000"/>
                  <a:lumOff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>
                    <a:solidFill>
                      <a:schemeClr val="tx1"/>
                    </a:solidFill>
                    <a:latin typeface="Noto Sans KR Black" panose="020B0200000000000000" pitchFamily="50" charset="-127"/>
                    <a:ea typeface="Noto Sans KR Black" panose="020B0200000000000000" pitchFamily="50" charset="-127"/>
                  </a:rPr>
                  <a:t>1</a:t>
                </a:r>
                <a:endParaRPr lang="ko-KR" altLang="en-US" sz="1400" dirty="0">
                  <a:solidFill>
                    <a:schemeClr val="tx1"/>
                  </a:solidFill>
                  <a:latin typeface="Noto Sans KR Black" panose="020B0200000000000000" pitchFamily="50" charset="-127"/>
                  <a:ea typeface="Noto Sans KR Black" panose="020B0200000000000000" pitchFamily="50" charset="-127"/>
                </a:endParaRPr>
              </a:p>
            </p:txBody>
          </p:sp>
          <p:sp>
            <p:nvSpPr>
              <p:cNvPr id="3" name="사각형: 둥근 모서리 2">
                <a:extLst>
                  <a:ext uri="{FF2B5EF4-FFF2-40B4-BE49-F238E27FC236}">
                    <a16:creationId xmlns:a16="http://schemas.microsoft.com/office/drawing/2014/main" id="{2F90FEAA-C701-67FF-9DE5-9A942EF940FA}"/>
                  </a:ext>
                </a:extLst>
              </p:cNvPr>
              <p:cNvSpPr/>
              <p:nvPr/>
            </p:nvSpPr>
            <p:spPr>
              <a:xfrm>
                <a:off x="3542281" y="1573812"/>
                <a:ext cx="2235743" cy="1189708"/>
              </a:xfrm>
              <a:prstGeom prst="roundRect">
                <a:avLst/>
              </a:prstGeom>
              <a:noFill/>
              <a:ln w="19050">
                <a:solidFill>
                  <a:schemeClr val="tx2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" name="사각형: 둥근 모서리 3">
                <a:extLst>
                  <a:ext uri="{FF2B5EF4-FFF2-40B4-BE49-F238E27FC236}">
                    <a16:creationId xmlns:a16="http://schemas.microsoft.com/office/drawing/2014/main" id="{276F9EE7-9F5B-0E9C-294C-AFA38934E5C5}"/>
                  </a:ext>
                </a:extLst>
              </p:cNvPr>
              <p:cNvSpPr/>
              <p:nvPr/>
            </p:nvSpPr>
            <p:spPr>
              <a:xfrm>
                <a:off x="3548377" y="2763520"/>
                <a:ext cx="2235743" cy="182880"/>
              </a:xfrm>
              <a:prstGeom prst="roundRect">
                <a:avLst/>
              </a:prstGeom>
              <a:noFill/>
              <a:ln w="19050">
                <a:solidFill>
                  <a:schemeClr val="tx2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" name="타원 4">
                <a:extLst>
                  <a:ext uri="{FF2B5EF4-FFF2-40B4-BE49-F238E27FC236}">
                    <a16:creationId xmlns:a16="http://schemas.microsoft.com/office/drawing/2014/main" id="{AD24FBD6-A85E-D810-29E6-4E293A166C90}"/>
                  </a:ext>
                </a:extLst>
              </p:cNvPr>
              <p:cNvSpPr/>
              <p:nvPr/>
            </p:nvSpPr>
            <p:spPr>
              <a:xfrm>
                <a:off x="2984414" y="2670179"/>
                <a:ext cx="324927" cy="385481"/>
              </a:xfrm>
              <a:prstGeom prst="ellipse">
                <a:avLst/>
              </a:prstGeom>
              <a:solidFill>
                <a:schemeClr val="tx2">
                  <a:lumMod val="25000"/>
                  <a:lumOff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>
                    <a:solidFill>
                      <a:schemeClr val="tx1"/>
                    </a:solidFill>
                    <a:latin typeface="Noto Sans KR Black" panose="020B0200000000000000" pitchFamily="50" charset="-127"/>
                    <a:ea typeface="Noto Sans KR Black" panose="020B0200000000000000" pitchFamily="50" charset="-127"/>
                  </a:rPr>
                  <a:t>2</a:t>
                </a:r>
                <a:endParaRPr lang="ko-KR" altLang="en-US" sz="1400" dirty="0">
                  <a:solidFill>
                    <a:schemeClr val="tx1"/>
                  </a:solidFill>
                  <a:latin typeface="Noto Sans KR Black" panose="020B0200000000000000" pitchFamily="50" charset="-127"/>
                  <a:ea typeface="Noto Sans KR Black" panose="020B0200000000000000" pitchFamily="50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575397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74EE8B-3468-5AFA-AC3D-B6F63F1859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D638BBA0-F8EB-A8B6-6B58-4693809D51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188000"/>
            <a:ext cx="9171409" cy="4699577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8FD879A-DE03-A1C6-0589-84B314A8714D}"/>
              </a:ext>
            </a:extLst>
          </p:cNvPr>
          <p:cNvSpPr/>
          <p:nvPr/>
        </p:nvSpPr>
        <p:spPr>
          <a:xfrm>
            <a:off x="0" y="-982"/>
            <a:ext cx="1369276" cy="282931"/>
          </a:xfrm>
          <a:prstGeom prst="rect">
            <a:avLst/>
          </a:prstGeom>
          <a:solidFill>
            <a:schemeClr val="bg2">
              <a:lumMod val="75000"/>
              <a:alpha val="50000"/>
            </a:schemeClr>
          </a:solidFill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화면 코드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FB54F67-B4BE-8E73-15EF-56C15B7DCD8F}"/>
              </a:ext>
            </a:extLst>
          </p:cNvPr>
          <p:cNvSpPr/>
          <p:nvPr/>
        </p:nvSpPr>
        <p:spPr>
          <a:xfrm>
            <a:off x="7022450" y="-982"/>
            <a:ext cx="1357977" cy="282931"/>
          </a:xfrm>
          <a:prstGeom prst="rect">
            <a:avLst/>
          </a:prstGeom>
          <a:solidFill>
            <a:schemeClr val="bg2">
              <a:lumMod val="75000"/>
              <a:alpha val="50000"/>
            </a:schemeClr>
          </a:solidFill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페이지 명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CE12C9E-A42A-A767-A7C7-56D703AAE679}"/>
              </a:ext>
            </a:extLst>
          </p:cNvPr>
          <p:cNvSpPr/>
          <p:nvPr/>
        </p:nvSpPr>
        <p:spPr>
          <a:xfrm>
            <a:off x="1369277" y="-981"/>
            <a:ext cx="1750996" cy="281336"/>
          </a:xfrm>
          <a:prstGeom prst="rect">
            <a:avLst/>
          </a:prstGeom>
          <a:noFill/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ME-04</a:t>
            </a:r>
            <a:endParaRPr lang="ko-KR" altLang="en-US" sz="1400" dirty="0">
              <a:solidFill>
                <a:schemeClr val="tx1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5245D24-D20B-D7A6-837B-08E0A099B5D4}"/>
              </a:ext>
            </a:extLst>
          </p:cNvPr>
          <p:cNvSpPr/>
          <p:nvPr/>
        </p:nvSpPr>
        <p:spPr>
          <a:xfrm>
            <a:off x="8380428" y="0"/>
            <a:ext cx="2129601" cy="279666"/>
          </a:xfrm>
          <a:prstGeom prst="rect">
            <a:avLst/>
          </a:prstGeom>
          <a:noFill/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비밀번호 재설정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2558639-21CC-706A-7F39-EE2D5054569F}"/>
              </a:ext>
            </a:extLst>
          </p:cNvPr>
          <p:cNvSpPr/>
          <p:nvPr/>
        </p:nvSpPr>
        <p:spPr>
          <a:xfrm>
            <a:off x="10510030" y="-292"/>
            <a:ext cx="934110" cy="279958"/>
          </a:xfrm>
          <a:prstGeom prst="rect">
            <a:avLst/>
          </a:prstGeom>
          <a:solidFill>
            <a:schemeClr val="bg2">
              <a:lumMod val="75000"/>
              <a:alpha val="50000"/>
            </a:schemeClr>
          </a:solidFill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페이지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764A444-B824-8A66-62E7-FF5DECB51090}"/>
              </a:ext>
            </a:extLst>
          </p:cNvPr>
          <p:cNvSpPr/>
          <p:nvPr/>
        </p:nvSpPr>
        <p:spPr>
          <a:xfrm>
            <a:off x="11444140" y="397"/>
            <a:ext cx="746695" cy="279958"/>
          </a:xfrm>
          <a:prstGeom prst="rect">
            <a:avLst/>
          </a:prstGeom>
          <a:noFill/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21</a:t>
            </a:r>
            <a:endParaRPr lang="ko-KR" altLang="en-US" sz="1400" dirty="0">
              <a:solidFill>
                <a:schemeClr val="tx1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89268E8-B8F2-EB05-5D15-97EBB23E25D3}"/>
              </a:ext>
            </a:extLst>
          </p:cNvPr>
          <p:cNvSpPr/>
          <p:nvPr/>
        </p:nvSpPr>
        <p:spPr>
          <a:xfrm>
            <a:off x="3120273" y="0"/>
            <a:ext cx="1357977" cy="282931"/>
          </a:xfrm>
          <a:prstGeom prst="rect">
            <a:avLst/>
          </a:prstGeom>
          <a:solidFill>
            <a:schemeClr val="bg2">
              <a:lumMod val="75000"/>
              <a:alpha val="50000"/>
            </a:schemeClr>
          </a:solidFill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화면 경로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27A24FE0-903B-EEA9-CA56-F3784B9A3887}"/>
              </a:ext>
            </a:extLst>
          </p:cNvPr>
          <p:cNvSpPr/>
          <p:nvPr/>
        </p:nvSpPr>
        <p:spPr>
          <a:xfrm>
            <a:off x="4478249" y="0"/>
            <a:ext cx="2544199" cy="279666"/>
          </a:xfrm>
          <a:prstGeom prst="rect">
            <a:avLst/>
          </a:prstGeom>
          <a:noFill/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Main – Login – reset PW</a:t>
            </a:r>
            <a:endParaRPr lang="ko-KR" altLang="en-US" sz="1400" dirty="0">
              <a:solidFill>
                <a:schemeClr val="tx1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7E92468C-2F13-A2D2-9A11-B2F30772BC76}"/>
              </a:ext>
            </a:extLst>
          </p:cNvPr>
          <p:cNvSpPr/>
          <p:nvPr/>
        </p:nvSpPr>
        <p:spPr>
          <a:xfrm>
            <a:off x="9172575" y="279667"/>
            <a:ext cx="3019426" cy="279666"/>
          </a:xfrm>
          <a:prstGeom prst="rect">
            <a:avLst/>
          </a:prstGeom>
          <a:solidFill>
            <a:schemeClr val="bg2">
              <a:lumMod val="75000"/>
              <a:alpha val="50000"/>
            </a:schemeClr>
          </a:solidFill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Description</a:t>
            </a:r>
            <a:endParaRPr lang="ko-KR" altLang="en-US" sz="1400" dirty="0">
              <a:solidFill>
                <a:schemeClr val="tx1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9E22B742-3255-43F7-30B5-7656C79422A0}"/>
              </a:ext>
            </a:extLst>
          </p:cNvPr>
          <p:cNvGrpSpPr/>
          <p:nvPr/>
        </p:nvGrpSpPr>
        <p:grpSpPr>
          <a:xfrm>
            <a:off x="9172575" y="558935"/>
            <a:ext cx="3018260" cy="4699577"/>
            <a:chOff x="9172575" y="558936"/>
            <a:chExt cx="3018260" cy="1100182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18509981-084A-2542-7BEA-9599A6B90B83}"/>
                </a:ext>
              </a:extLst>
            </p:cNvPr>
            <p:cNvSpPr/>
            <p:nvPr/>
          </p:nvSpPr>
          <p:spPr>
            <a:xfrm>
              <a:off x="9172575" y="558936"/>
              <a:ext cx="688370" cy="1100182"/>
            </a:xfrm>
            <a:prstGeom prst="rect">
              <a:avLst/>
            </a:prstGeom>
            <a:noFill/>
            <a:ln>
              <a:solidFill>
                <a:schemeClr val="tx2">
                  <a:lumMod val="90000"/>
                  <a:lumOff val="1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  <a:latin typeface="Noto Sans KR Black" panose="020B0200000000000000" pitchFamily="50" charset="-127"/>
                  <a:ea typeface="Noto Sans KR Black" panose="020B0200000000000000" pitchFamily="50" charset="-127"/>
                </a:rPr>
                <a:t>1</a:t>
              </a:r>
              <a:endParaRPr lang="ko-KR" altLang="en-US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D1586A80-FC88-CB80-04B6-DBA0ED90E866}"/>
                </a:ext>
              </a:extLst>
            </p:cNvPr>
            <p:cNvSpPr/>
            <p:nvPr/>
          </p:nvSpPr>
          <p:spPr>
            <a:xfrm>
              <a:off x="9860945" y="558936"/>
              <a:ext cx="2329890" cy="1100182"/>
            </a:xfrm>
            <a:prstGeom prst="rect">
              <a:avLst/>
            </a:prstGeom>
            <a:noFill/>
            <a:ln>
              <a:solidFill>
                <a:schemeClr val="tx2">
                  <a:lumMod val="90000"/>
                  <a:lumOff val="1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새 비밀번호와 새 비밀번호 확인 값을 입력한다</a:t>
              </a:r>
              <a:r>
                <a:rPr lang="en-US" altLang="ko-KR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.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en-US" altLang="ko-KR" sz="14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두 비밀번호가 모두 필수 입력 항목이다</a:t>
              </a:r>
              <a:r>
                <a:rPr lang="en-US" altLang="ko-KR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.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en-US" altLang="ko-KR" sz="14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</a:t>
              </a:r>
              <a:r>
                <a:rPr lang="ko-KR" altLang="en-US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두 값이 일치하지 않을 경우 오류 메시지 표시</a:t>
              </a:r>
              <a:br>
                <a:rPr lang="en-US" altLang="ko-KR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endParaRPr lang="en-US" altLang="ko-KR" sz="14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‘</a:t>
              </a:r>
              <a:r>
                <a:rPr lang="ko-KR" altLang="en-US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비밀번호 변경’ 버튼 클릭 시 비밀번호를 재설정한다</a:t>
              </a:r>
              <a:r>
                <a:rPr lang="en-US" altLang="ko-KR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.</a:t>
              </a:r>
              <a:br>
                <a:rPr lang="en-US" altLang="ko-KR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endParaRPr lang="en-US" altLang="ko-KR" sz="14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변경에 성공하면 로그인 화면</a:t>
              </a:r>
              <a:r>
                <a:rPr lang="en-US" altLang="ko-KR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(ME-01)</a:t>
              </a:r>
              <a:r>
                <a:rPr lang="ko-KR" altLang="en-US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으로 이동한다</a:t>
              </a:r>
              <a:r>
                <a:rPr lang="en-US" altLang="ko-KR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.</a:t>
              </a: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396F6FD8-E258-B8B5-4921-49E74047A79B}"/>
              </a:ext>
            </a:extLst>
          </p:cNvPr>
          <p:cNvGrpSpPr/>
          <p:nvPr/>
        </p:nvGrpSpPr>
        <p:grpSpPr>
          <a:xfrm>
            <a:off x="9172575" y="5258512"/>
            <a:ext cx="3018260" cy="1599091"/>
            <a:chOff x="9172575" y="558936"/>
            <a:chExt cx="3018260" cy="1100182"/>
          </a:xfrm>
        </p:grpSpPr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E5BD81E9-BAAA-F0E7-A6CF-F3C95E64E307}"/>
                </a:ext>
              </a:extLst>
            </p:cNvPr>
            <p:cNvSpPr/>
            <p:nvPr/>
          </p:nvSpPr>
          <p:spPr>
            <a:xfrm>
              <a:off x="9172575" y="558936"/>
              <a:ext cx="688370" cy="1100182"/>
            </a:xfrm>
            <a:prstGeom prst="rect">
              <a:avLst/>
            </a:prstGeom>
            <a:noFill/>
            <a:ln>
              <a:solidFill>
                <a:schemeClr val="tx2">
                  <a:lumMod val="90000"/>
                  <a:lumOff val="1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  <a:latin typeface="Noto Sans KR Black" panose="020B0200000000000000" pitchFamily="50" charset="-127"/>
                  <a:ea typeface="Noto Sans KR Black" panose="020B0200000000000000" pitchFamily="50" charset="-127"/>
                </a:rPr>
                <a:t>2</a:t>
              </a:r>
              <a:endParaRPr lang="ko-KR" altLang="en-US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789E9255-7D51-BEDF-0404-E02CF8D1275C}"/>
                </a:ext>
              </a:extLst>
            </p:cNvPr>
            <p:cNvSpPr/>
            <p:nvPr/>
          </p:nvSpPr>
          <p:spPr>
            <a:xfrm>
              <a:off x="9860945" y="558936"/>
              <a:ext cx="2329890" cy="1100182"/>
            </a:xfrm>
            <a:prstGeom prst="rect">
              <a:avLst/>
            </a:prstGeom>
            <a:noFill/>
            <a:ln>
              <a:solidFill>
                <a:schemeClr val="tx2">
                  <a:lumMod val="90000"/>
                  <a:lumOff val="1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‘로그인으로 돌아가기’ 클릭 시 로그인 화면</a:t>
              </a:r>
              <a:r>
                <a:rPr lang="en-US" altLang="ko-KR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(ME-01)</a:t>
              </a:r>
              <a:r>
                <a:rPr lang="ko-KR" altLang="en-US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으로 이동</a:t>
              </a:r>
              <a:endParaRPr lang="en-US" altLang="ko-KR" sz="14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sp>
        <p:nvSpPr>
          <p:cNvPr id="2" name="타원 1">
            <a:extLst>
              <a:ext uri="{FF2B5EF4-FFF2-40B4-BE49-F238E27FC236}">
                <a16:creationId xmlns:a16="http://schemas.microsoft.com/office/drawing/2014/main" id="{1B8DC805-627A-6414-D882-03DC4957868B}"/>
              </a:ext>
            </a:extLst>
          </p:cNvPr>
          <p:cNvSpPr/>
          <p:nvPr/>
        </p:nvSpPr>
        <p:spPr>
          <a:xfrm>
            <a:off x="2972381" y="1785010"/>
            <a:ext cx="324927" cy="385481"/>
          </a:xfrm>
          <a:prstGeom prst="ellipse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1</a:t>
            </a:r>
            <a:endParaRPr lang="ko-KR" altLang="en-US" sz="1400" dirty="0">
              <a:solidFill>
                <a:schemeClr val="tx1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6042FEFB-3CBF-3F58-64F3-0A32C0D6C27F}"/>
              </a:ext>
            </a:extLst>
          </p:cNvPr>
          <p:cNvSpPr/>
          <p:nvPr/>
        </p:nvSpPr>
        <p:spPr>
          <a:xfrm>
            <a:off x="3542281" y="1573812"/>
            <a:ext cx="2235743" cy="1189708"/>
          </a:xfrm>
          <a:prstGeom prst="roundRect">
            <a:avLst/>
          </a:prstGeom>
          <a:noFill/>
          <a:ln w="19050">
            <a:solidFill>
              <a:schemeClr val="tx2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E4355644-9FAF-FEF8-A025-0FAC208129A2}"/>
              </a:ext>
            </a:extLst>
          </p:cNvPr>
          <p:cNvSpPr/>
          <p:nvPr/>
        </p:nvSpPr>
        <p:spPr>
          <a:xfrm>
            <a:off x="3548377" y="2763520"/>
            <a:ext cx="2235743" cy="182880"/>
          </a:xfrm>
          <a:prstGeom prst="roundRect">
            <a:avLst/>
          </a:prstGeom>
          <a:noFill/>
          <a:ln w="19050">
            <a:solidFill>
              <a:schemeClr val="tx2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41F72E22-A906-C057-261E-F2AC4D53BE54}"/>
              </a:ext>
            </a:extLst>
          </p:cNvPr>
          <p:cNvSpPr/>
          <p:nvPr/>
        </p:nvSpPr>
        <p:spPr>
          <a:xfrm>
            <a:off x="2984414" y="2670179"/>
            <a:ext cx="324927" cy="385481"/>
          </a:xfrm>
          <a:prstGeom prst="ellipse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2</a:t>
            </a:r>
            <a:endParaRPr lang="ko-KR" altLang="en-US" sz="1400" dirty="0">
              <a:solidFill>
                <a:schemeClr val="tx1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946177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948A2B-68E6-9D8C-A24E-F575681733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0EF46683-4457-9B55-1FB4-31A32C72C108}"/>
              </a:ext>
            </a:extLst>
          </p:cNvPr>
          <p:cNvGrpSpPr/>
          <p:nvPr/>
        </p:nvGrpSpPr>
        <p:grpSpPr>
          <a:xfrm>
            <a:off x="360001" y="1188000"/>
            <a:ext cx="8448098" cy="4177102"/>
            <a:chOff x="180000" y="1260000"/>
            <a:chExt cx="9693993" cy="4801556"/>
          </a:xfrm>
        </p:grpSpPr>
        <p:pic>
          <p:nvPicPr>
            <p:cNvPr id="7" name="그림 6" descr="스크린샷, 텍스트, 소프트웨어, 디스플레이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4CA8D470-2609-8631-1264-703E1E55E50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0000" y="1260000"/>
              <a:ext cx="9693993" cy="4801556"/>
            </a:xfrm>
            <a:prstGeom prst="rect">
              <a:avLst/>
            </a:prstGeom>
          </p:spPr>
        </p:pic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2C49BD68-7157-C912-6216-7835FE0F90BE}"/>
                </a:ext>
              </a:extLst>
            </p:cNvPr>
            <p:cNvSpPr/>
            <p:nvPr/>
          </p:nvSpPr>
          <p:spPr>
            <a:xfrm>
              <a:off x="3105514" y="1857079"/>
              <a:ext cx="367645" cy="367645"/>
            </a:xfrm>
            <a:prstGeom prst="ellipse">
              <a:avLst/>
            </a:prstGeom>
            <a:solidFill>
              <a:schemeClr val="tx2">
                <a:lumMod val="25000"/>
                <a:lumOff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  <a:latin typeface="Noto Sans KR Black" panose="020B0200000000000000" pitchFamily="50" charset="-127"/>
                  <a:ea typeface="Noto Sans KR Black" panose="020B0200000000000000" pitchFamily="50" charset="-127"/>
                </a:rPr>
                <a:t>1</a:t>
              </a:r>
              <a:endParaRPr lang="ko-KR" altLang="en-US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endParaRPr>
            </a:p>
          </p:txBody>
        </p:sp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6444AE0-DF3B-795F-6964-1ED0612A6D00}"/>
              </a:ext>
            </a:extLst>
          </p:cNvPr>
          <p:cNvSpPr/>
          <p:nvPr/>
        </p:nvSpPr>
        <p:spPr>
          <a:xfrm>
            <a:off x="0" y="-982"/>
            <a:ext cx="1369276" cy="282931"/>
          </a:xfrm>
          <a:prstGeom prst="rect">
            <a:avLst/>
          </a:prstGeom>
          <a:solidFill>
            <a:schemeClr val="bg2">
              <a:lumMod val="75000"/>
              <a:alpha val="50000"/>
            </a:schemeClr>
          </a:solidFill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화면 코드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7E3824F-289B-481E-C0F0-67A671A016F0}"/>
              </a:ext>
            </a:extLst>
          </p:cNvPr>
          <p:cNvSpPr/>
          <p:nvPr/>
        </p:nvSpPr>
        <p:spPr>
          <a:xfrm>
            <a:off x="7022450" y="-982"/>
            <a:ext cx="1357977" cy="282931"/>
          </a:xfrm>
          <a:prstGeom prst="rect">
            <a:avLst/>
          </a:prstGeom>
          <a:solidFill>
            <a:schemeClr val="bg2">
              <a:lumMod val="75000"/>
              <a:alpha val="50000"/>
            </a:schemeClr>
          </a:solidFill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페이지 명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0738376-4D34-5E76-9424-8B57BB8D2727}"/>
              </a:ext>
            </a:extLst>
          </p:cNvPr>
          <p:cNvSpPr/>
          <p:nvPr/>
        </p:nvSpPr>
        <p:spPr>
          <a:xfrm>
            <a:off x="1369277" y="-981"/>
            <a:ext cx="1750996" cy="281336"/>
          </a:xfrm>
          <a:prstGeom prst="rect">
            <a:avLst/>
          </a:prstGeom>
          <a:noFill/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ME-05</a:t>
            </a:r>
            <a:endParaRPr lang="ko-KR" altLang="en-US" sz="1400" dirty="0">
              <a:solidFill>
                <a:schemeClr val="tx1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3BCA921-10C4-2743-BFBA-7923CEEEA274}"/>
              </a:ext>
            </a:extLst>
          </p:cNvPr>
          <p:cNvSpPr/>
          <p:nvPr/>
        </p:nvSpPr>
        <p:spPr>
          <a:xfrm>
            <a:off x="8380428" y="0"/>
            <a:ext cx="2129601" cy="279666"/>
          </a:xfrm>
          <a:prstGeom prst="rect">
            <a:avLst/>
          </a:prstGeom>
          <a:noFill/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회원가입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A648765-BA30-06A8-81B3-F988E19CADB7}"/>
              </a:ext>
            </a:extLst>
          </p:cNvPr>
          <p:cNvSpPr/>
          <p:nvPr/>
        </p:nvSpPr>
        <p:spPr>
          <a:xfrm>
            <a:off x="10510030" y="-292"/>
            <a:ext cx="934110" cy="279958"/>
          </a:xfrm>
          <a:prstGeom prst="rect">
            <a:avLst/>
          </a:prstGeom>
          <a:solidFill>
            <a:schemeClr val="bg2">
              <a:lumMod val="75000"/>
              <a:alpha val="50000"/>
            </a:schemeClr>
          </a:solidFill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페이지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48D260F-3FC1-87D0-0967-6817B47CF86B}"/>
              </a:ext>
            </a:extLst>
          </p:cNvPr>
          <p:cNvSpPr/>
          <p:nvPr/>
        </p:nvSpPr>
        <p:spPr>
          <a:xfrm>
            <a:off x="11444140" y="397"/>
            <a:ext cx="746695" cy="279958"/>
          </a:xfrm>
          <a:prstGeom prst="rect">
            <a:avLst/>
          </a:prstGeom>
          <a:noFill/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22</a:t>
            </a:r>
            <a:endParaRPr lang="ko-KR" altLang="en-US" sz="1400" dirty="0">
              <a:solidFill>
                <a:schemeClr val="tx1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0556096-796F-8A8D-54F2-C0889631E0A1}"/>
              </a:ext>
            </a:extLst>
          </p:cNvPr>
          <p:cNvSpPr/>
          <p:nvPr/>
        </p:nvSpPr>
        <p:spPr>
          <a:xfrm>
            <a:off x="3120273" y="0"/>
            <a:ext cx="1357977" cy="282931"/>
          </a:xfrm>
          <a:prstGeom prst="rect">
            <a:avLst/>
          </a:prstGeom>
          <a:solidFill>
            <a:schemeClr val="bg2">
              <a:lumMod val="75000"/>
              <a:alpha val="50000"/>
            </a:schemeClr>
          </a:solidFill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화면 경로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B7957FD-1F16-BA7E-0686-B53A322C6CD0}"/>
              </a:ext>
            </a:extLst>
          </p:cNvPr>
          <p:cNvSpPr/>
          <p:nvPr/>
        </p:nvSpPr>
        <p:spPr>
          <a:xfrm>
            <a:off x="4478249" y="0"/>
            <a:ext cx="2544199" cy="279666"/>
          </a:xfrm>
          <a:prstGeom prst="rect">
            <a:avLst/>
          </a:prstGeom>
          <a:noFill/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Main – Signup</a:t>
            </a:r>
            <a:endParaRPr lang="ko-KR" altLang="en-US" sz="1400" dirty="0">
              <a:solidFill>
                <a:schemeClr val="tx1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75405FB1-52DE-31AD-0C0F-003221FFB7A2}"/>
              </a:ext>
            </a:extLst>
          </p:cNvPr>
          <p:cNvSpPr/>
          <p:nvPr/>
        </p:nvSpPr>
        <p:spPr>
          <a:xfrm>
            <a:off x="9172575" y="279667"/>
            <a:ext cx="3019426" cy="279666"/>
          </a:xfrm>
          <a:prstGeom prst="rect">
            <a:avLst/>
          </a:prstGeom>
          <a:solidFill>
            <a:schemeClr val="bg2">
              <a:lumMod val="75000"/>
              <a:alpha val="50000"/>
            </a:schemeClr>
          </a:solidFill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Description</a:t>
            </a:r>
            <a:endParaRPr lang="ko-KR" altLang="en-US" sz="1400" dirty="0">
              <a:solidFill>
                <a:schemeClr val="tx1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BB2647FA-A9E4-E561-4222-F1A9313ECA55}"/>
              </a:ext>
            </a:extLst>
          </p:cNvPr>
          <p:cNvGrpSpPr/>
          <p:nvPr/>
        </p:nvGrpSpPr>
        <p:grpSpPr>
          <a:xfrm>
            <a:off x="9172575" y="558935"/>
            <a:ext cx="3018260" cy="3406575"/>
            <a:chOff x="9172575" y="558936"/>
            <a:chExt cx="3018260" cy="1100182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EE94C0C1-B17D-3C8F-3D21-B242D5731672}"/>
                </a:ext>
              </a:extLst>
            </p:cNvPr>
            <p:cNvSpPr/>
            <p:nvPr/>
          </p:nvSpPr>
          <p:spPr>
            <a:xfrm>
              <a:off x="9172575" y="558936"/>
              <a:ext cx="688370" cy="1100182"/>
            </a:xfrm>
            <a:prstGeom prst="rect">
              <a:avLst/>
            </a:prstGeom>
            <a:noFill/>
            <a:ln>
              <a:solidFill>
                <a:schemeClr val="tx2">
                  <a:lumMod val="90000"/>
                  <a:lumOff val="1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  <a:latin typeface="Noto Sans KR Black" panose="020B0200000000000000" pitchFamily="50" charset="-127"/>
                  <a:ea typeface="Noto Sans KR Black" panose="020B0200000000000000" pitchFamily="50" charset="-127"/>
                </a:rPr>
                <a:t>1</a:t>
              </a:r>
              <a:endParaRPr lang="ko-KR" altLang="en-US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EED520D4-E558-4F33-9A11-D82EA4D0901F}"/>
                </a:ext>
              </a:extLst>
            </p:cNvPr>
            <p:cNvSpPr/>
            <p:nvPr/>
          </p:nvSpPr>
          <p:spPr>
            <a:xfrm>
              <a:off x="9860945" y="558936"/>
              <a:ext cx="2329890" cy="1100182"/>
            </a:xfrm>
            <a:prstGeom prst="rect">
              <a:avLst/>
            </a:prstGeom>
            <a:noFill/>
            <a:ln>
              <a:solidFill>
                <a:schemeClr val="tx2">
                  <a:lumMod val="90000"/>
                  <a:lumOff val="1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아이디</a:t>
              </a:r>
              <a:r>
                <a:rPr lang="en-US" altLang="ko-KR" sz="12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, </a:t>
              </a:r>
              <a:r>
                <a:rPr lang="ko-KR" altLang="en-US" sz="12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비밀번호</a:t>
              </a:r>
              <a:r>
                <a:rPr lang="en-US" altLang="ko-KR" sz="12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, </a:t>
              </a:r>
              <a:r>
                <a:rPr lang="ko-KR" altLang="en-US" sz="12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비밀번호 확인</a:t>
              </a:r>
              <a:r>
                <a:rPr lang="en-US" altLang="ko-KR" sz="12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, </a:t>
              </a:r>
              <a:r>
                <a:rPr lang="ko-KR" altLang="en-US" sz="12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이메일을 입력해 계정을 생성하는 폼이다</a:t>
              </a:r>
              <a:r>
                <a:rPr lang="en-US" altLang="ko-KR" sz="12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sz="12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모든 필드는 필수 입력 항목이다</a:t>
              </a:r>
              <a:r>
                <a:rPr lang="en-US" altLang="ko-KR" sz="12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sz="12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비밀번호와 비밀번호 확인 값이 일치하지 않을 경우 오류 메시지를 표시하고 회원가입을 진행하지 않는다</a:t>
              </a:r>
              <a:r>
                <a:rPr lang="en-US" altLang="ko-KR" sz="12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sz="12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이메일 형식이 올바르지 않을 경우 오류 메시지를 표시한다</a:t>
              </a:r>
              <a:r>
                <a:rPr lang="en-US" altLang="ko-KR" sz="12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.</a:t>
              </a:r>
              <a:endParaRPr lang="ko-KR" altLang="en-US" sz="12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FAD5B4F0-6155-7F26-C79B-FB134DBBFC25}"/>
              </a:ext>
            </a:extLst>
          </p:cNvPr>
          <p:cNvGrpSpPr/>
          <p:nvPr/>
        </p:nvGrpSpPr>
        <p:grpSpPr>
          <a:xfrm>
            <a:off x="9172575" y="3965510"/>
            <a:ext cx="3018260" cy="2883645"/>
            <a:chOff x="9172575" y="558936"/>
            <a:chExt cx="3018260" cy="1100182"/>
          </a:xfrm>
        </p:grpSpPr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41B95FED-0148-4BEB-58F2-2E37B0B8F1F2}"/>
                </a:ext>
              </a:extLst>
            </p:cNvPr>
            <p:cNvSpPr/>
            <p:nvPr/>
          </p:nvSpPr>
          <p:spPr>
            <a:xfrm>
              <a:off x="9172575" y="558936"/>
              <a:ext cx="688370" cy="1100182"/>
            </a:xfrm>
            <a:prstGeom prst="rect">
              <a:avLst/>
            </a:prstGeom>
            <a:noFill/>
            <a:ln>
              <a:solidFill>
                <a:schemeClr val="tx2">
                  <a:lumMod val="90000"/>
                  <a:lumOff val="1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  <a:latin typeface="Noto Sans KR Black" panose="020B0200000000000000" pitchFamily="50" charset="-127"/>
                  <a:ea typeface="Noto Sans KR Black" panose="020B0200000000000000" pitchFamily="50" charset="-127"/>
                </a:rPr>
                <a:t>2</a:t>
              </a:r>
              <a:endParaRPr lang="ko-KR" altLang="en-US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C5FAAEF2-EF64-6197-DEB0-438ADCAB3F0A}"/>
                </a:ext>
              </a:extLst>
            </p:cNvPr>
            <p:cNvSpPr/>
            <p:nvPr/>
          </p:nvSpPr>
          <p:spPr>
            <a:xfrm>
              <a:off x="9860945" y="558936"/>
              <a:ext cx="2329890" cy="1100182"/>
            </a:xfrm>
            <a:prstGeom prst="rect">
              <a:avLst/>
            </a:prstGeom>
            <a:noFill/>
            <a:ln>
              <a:solidFill>
                <a:schemeClr val="tx2">
                  <a:lumMod val="90000"/>
                  <a:lumOff val="1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2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‘</a:t>
              </a:r>
              <a:r>
                <a:rPr lang="ko-KR" altLang="en-US" sz="12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생성하기’ 버튼 클릭 시 </a:t>
              </a:r>
              <a:r>
                <a:rPr lang="ko-KR" altLang="en-US" sz="1200" dirty="0" err="1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입력값을</a:t>
              </a:r>
              <a:r>
                <a:rPr lang="ko-KR" altLang="en-US" sz="12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검증한 뒤 회원 정보를 저장한다</a:t>
              </a:r>
              <a:r>
                <a:rPr lang="en-US" altLang="ko-KR" sz="12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sz="12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회원가입에 성공하면 로그인 화면</a:t>
              </a:r>
              <a:r>
                <a:rPr lang="en-US" altLang="ko-KR" sz="12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(ME-01)</a:t>
              </a:r>
              <a:r>
                <a:rPr lang="ko-KR" altLang="en-US" sz="12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으로 이동한다</a:t>
              </a:r>
              <a:r>
                <a:rPr lang="en-US" altLang="ko-KR" sz="12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sz="12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이미 등록된 아이디 또는 이메일인 경우 오류 메시지를 표시한다</a:t>
              </a:r>
              <a:r>
                <a:rPr lang="en-US" altLang="ko-KR" sz="12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.</a:t>
              </a:r>
              <a:endParaRPr lang="ko-KR" altLang="en-US" sz="12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499231FE-45D5-C483-4FE8-8EEF506F17C8}"/>
              </a:ext>
            </a:extLst>
          </p:cNvPr>
          <p:cNvSpPr/>
          <p:nvPr/>
        </p:nvSpPr>
        <p:spPr>
          <a:xfrm>
            <a:off x="3312367" y="1623527"/>
            <a:ext cx="2547257" cy="1679510"/>
          </a:xfrm>
          <a:prstGeom prst="roundRect">
            <a:avLst/>
          </a:prstGeom>
          <a:noFill/>
          <a:ln w="19050">
            <a:solidFill>
              <a:schemeClr val="tx2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3679348D-BBFE-F7CA-B759-D80F2063A90C}"/>
              </a:ext>
            </a:extLst>
          </p:cNvPr>
          <p:cNvSpPr/>
          <p:nvPr/>
        </p:nvSpPr>
        <p:spPr>
          <a:xfrm flipV="1">
            <a:off x="3312367" y="3376533"/>
            <a:ext cx="2547257" cy="304800"/>
          </a:xfrm>
          <a:prstGeom prst="roundRect">
            <a:avLst/>
          </a:prstGeom>
          <a:noFill/>
          <a:ln w="19050">
            <a:solidFill>
              <a:schemeClr val="tx2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DE026D4D-B248-437D-2243-78B49D5C4551}"/>
              </a:ext>
            </a:extLst>
          </p:cNvPr>
          <p:cNvSpPr/>
          <p:nvPr/>
        </p:nvSpPr>
        <p:spPr>
          <a:xfrm>
            <a:off x="2909521" y="3528933"/>
            <a:ext cx="320394" cy="319832"/>
          </a:xfrm>
          <a:prstGeom prst="ellipse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2</a:t>
            </a:r>
            <a:endParaRPr lang="ko-KR" altLang="en-US" sz="1400" dirty="0">
              <a:solidFill>
                <a:schemeClr val="tx1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547993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BAC544-A4BE-DFF9-F8E7-ADF384EFC8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BBF49901-069A-84E4-DC57-7D5D93AC1C87}"/>
              </a:ext>
            </a:extLst>
          </p:cNvPr>
          <p:cNvSpPr/>
          <p:nvPr/>
        </p:nvSpPr>
        <p:spPr>
          <a:xfrm>
            <a:off x="0" y="-982"/>
            <a:ext cx="1369276" cy="282931"/>
          </a:xfrm>
          <a:prstGeom prst="rect">
            <a:avLst/>
          </a:prstGeom>
          <a:solidFill>
            <a:schemeClr val="bg2">
              <a:lumMod val="75000"/>
              <a:alpha val="50000"/>
            </a:schemeClr>
          </a:solidFill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화면 코드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74E354B-B6BC-3F6A-B8A9-850636BE953E}"/>
              </a:ext>
            </a:extLst>
          </p:cNvPr>
          <p:cNvSpPr/>
          <p:nvPr/>
        </p:nvSpPr>
        <p:spPr>
          <a:xfrm>
            <a:off x="7022450" y="-982"/>
            <a:ext cx="1357977" cy="282931"/>
          </a:xfrm>
          <a:prstGeom prst="rect">
            <a:avLst/>
          </a:prstGeom>
          <a:solidFill>
            <a:schemeClr val="bg2">
              <a:lumMod val="75000"/>
              <a:alpha val="50000"/>
            </a:schemeClr>
          </a:solidFill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페이지 명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015EDB6-7CF6-484E-7FA3-1A6729D3817A}"/>
              </a:ext>
            </a:extLst>
          </p:cNvPr>
          <p:cNvSpPr/>
          <p:nvPr/>
        </p:nvSpPr>
        <p:spPr>
          <a:xfrm>
            <a:off x="1369277" y="-981"/>
            <a:ext cx="1750996" cy="281336"/>
          </a:xfrm>
          <a:prstGeom prst="rect">
            <a:avLst/>
          </a:prstGeom>
          <a:noFill/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ME-06</a:t>
            </a:r>
            <a:endParaRPr lang="ko-KR" altLang="en-US" sz="1400" dirty="0">
              <a:solidFill>
                <a:schemeClr val="tx1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8BAE1DF-6A32-25B7-26AD-0EAED3368352}"/>
              </a:ext>
            </a:extLst>
          </p:cNvPr>
          <p:cNvSpPr/>
          <p:nvPr/>
        </p:nvSpPr>
        <p:spPr>
          <a:xfrm>
            <a:off x="8380428" y="0"/>
            <a:ext cx="2129601" cy="279666"/>
          </a:xfrm>
          <a:prstGeom prst="rect">
            <a:avLst/>
          </a:prstGeom>
          <a:noFill/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로그아웃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47E5062-F958-3838-CDCB-E71549C26CAA}"/>
              </a:ext>
            </a:extLst>
          </p:cNvPr>
          <p:cNvSpPr/>
          <p:nvPr/>
        </p:nvSpPr>
        <p:spPr>
          <a:xfrm>
            <a:off x="10510030" y="-292"/>
            <a:ext cx="934110" cy="279958"/>
          </a:xfrm>
          <a:prstGeom prst="rect">
            <a:avLst/>
          </a:prstGeom>
          <a:solidFill>
            <a:schemeClr val="bg2">
              <a:lumMod val="75000"/>
              <a:alpha val="50000"/>
            </a:schemeClr>
          </a:solidFill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페이지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1085A47-924B-5544-04CA-64C7C2AC1213}"/>
              </a:ext>
            </a:extLst>
          </p:cNvPr>
          <p:cNvSpPr/>
          <p:nvPr/>
        </p:nvSpPr>
        <p:spPr>
          <a:xfrm>
            <a:off x="11444140" y="397"/>
            <a:ext cx="746695" cy="279958"/>
          </a:xfrm>
          <a:prstGeom prst="rect">
            <a:avLst/>
          </a:prstGeom>
          <a:noFill/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23</a:t>
            </a:r>
            <a:endParaRPr lang="ko-KR" altLang="en-US" sz="1400" dirty="0">
              <a:solidFill>
                <a:schemeClr val="tx1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9E90248-F1E9-EDCF-E8A9-274BEF6C0F39}"/>
              </a:ext>
            </a:extLst>
          </p:cNvPr>
          <p:cNvSpPr/>
          <p:nvPr/>
        </p:nvSpPr>
        <p:spPr>
          <a:xfrm>
            <a:off x="3120273" y="0"/>
            <a:ext cx="1357977" cy="282931"/>
          </a:xfrm>
          <a:prstGeom prst="rect">
            <a:avLst/>
          </a:prstGeom>
          <a:solidFill>
            <a:schemeClr val="bg2">
              <a:lumMod val="75000"/>
              <a:alpha val="50000"/>
            </a:schemeClr>
          </a:solidFill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화면 경로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B71B6CF-23F0-AEAC-19FA-29BAAE2E6437}"/>
              </a:ext>
            </a:extLst>
          </p:cNvPr>
          <p:cNvSpPr/>
          <p:nvPr/>
        </p:nvSpPr>
        <p:spPr>
          <a:xfrm>
            <a:off x="4478249" y="0"/>
            <a:ext cx="2544199" cy="279666"/>
          </a:xfrm>
          <a:prstGeom prst="rect">
            <a:avLst/>
          </a:prstGeom>
          <a:noFill/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Main – Logout</a:t>
            </a:r>
            <a:endParaRPr lang="ko-KR" altLang="en-US" sz="1400" dirty="0">
              <a:solidFill>
                <a:schemeClr val="tx1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6044B2FE-6C8C-DF74-1821-4B6336F61B6D}"/>
              </a:ext>
            </a:extLst>
          </p:cNvPr>
          <p:cNvSpPr/>
          <p:nvPr/>
        </p:nvSpPr>
        <p:spPr>
          <a:xfrm>
            <a:off x="9172575" y="279667"/>
            <a:ext cx="3019426" cy="279666"/>
          </a:xfrm>
          <a:prstGeom prst="rect">
            <a:avLst/>
          </a:prstGeom>
          <a:solidFill>
            <a:schemeClr val="bg2">
              <a:lumMod val="75000"/>
              <a:alpha val="50000"/>
            </a:schemeClr>
          </a:solidFill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Description</a:t>
            </a:r>
            <a:endParaRPr lang="ko-KR" altLang="en-US" sz="1400" dirty="0">
              <a:solidFill>
                <a:schemeClr val="tx1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6B9B3864-F1CF-D55A-E64E-7E40488F551B}"/>
              </a:ext>
            </a:extLst>
          </p:cNvPr>
          <p:cNvGrpSpPr/>
          <p:nvPr/>
        </p:nvGrpSpPr>
        <p:grpSpPr>
          <a:xfrm>
            <a:off x="9172575" y="558935"/>
            <a:ext cx="3018260" cy="2510406"/>
            <a:chOff x="9172575" y="558936"/>
            <a:chExt cx="3018260" cy="1100182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7BBAC27E-1921-CF67-3FC4-4F5837F619E8}"/>
                </a:ext>
              </a:extLst>
            </p:cNvPr>
            <p:cNvSpPr/>
            <p:nvPr/>
          </p:nvSpPr>
          <p:spPr>
            <a:xfrm>
              <a:off x="9172575" y="558936"/>
              <a:ext cx="688370" cy="1100182"/>
            </a:xfrm>
            <a:prstGeom prst="rect">
              <a:avLst/>
            </a:prstGeom>
            <a:noFill/>
            <a:ln>
              <a:solidFill>
                <a:schemeClr val="tx2">
                  <a:lumMod val="90000"/>
                  <a:lumOff val="1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  <a:latin typeface="Noto Sans KR Black" panose="020B0200000000000000" pitchFamily="50" charset="-127"/>
                  <a:ea typeface="Noto Sans KR Black" panose="020B0200000000000000" pitchFamily="50" charset="-127"/>
                </a:rPr>
                <a:t>1</a:t>
              </a:r>
              <a:endParaRPr lang="ko-KR" altLang="en-US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3D4AEA3C-5D50-FA0C-5D80-E752C6641DFC}"/>
                </a:ext>
              </a:extLst>
            </p:cNvPr>
            <p:cNvSpPr/>
            <p:nvPr/>
          </p:nvSpPr>
          <p:spPr>
            <a:xfrm>
              <a:off x="9860945" y="558936"/>
              <a:ext cx="2329890" cy="1100182"/>
            </a:xfrm>
            <a:prstGeom prst="rect">
              <a:avLst/>
            </a:prstGeom>
            <a:noFill/>
            <a:ln>
              <a:solidFill>
                <a:schemeClr val="tx2">
                  <a:lumMod val="90000"/>
                  <a:lumOff val="1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헤더 우측 상단의 ‘로그아웃</a:t>
              </a:r>
              <a:r>
                <a:rPr lang="en-US" altLang="ko-KR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’</a:t>
              </a:r>
              <a:r>
                <a:rPr lang="ko-KR" altLang="en-US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을 클릭하면 로그아웃</a:t>
              </a:r>
              <a:endParaRPr lang="en-US" altLang="ko-KR" sz="14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sz="14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로그아웃 완료 후</a:t>
              </a:r>
              <a:r>
                <a:rPr lang="en-US" altLang="ko-KR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, </a:t>
              </a:r>
              <a:r>
                <a:rPr lang="ko-KR" altLang="en-US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로그아웃 안내 팝업을 표시</a:t>
              </a: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8004381A-C9DE-F9D7-C7FB-627B92AB2DEE}"/>
              </a:ext>
            </a:extLst>
          </p:cNvPr>
          <p:cNvGrpSpPr/>
          <p:nvPr/>
        </p:nvGrpSpPr>
        <p:grpSpPr>
          <a:xfrm>
            <a:off x="9173740" y="3069341"/>
            <a:ext cx="3018260" cy="3788262"/>
            <a:chOff x="9172575" y="558936"/>
            <a:chExt cx="3018260" cy="1100182"/>
          </a:xfrm>
        </p:grpSpPr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871014FD-EC49-E111-D04E-1D7E312AFF8E}"/>
                </a:ext>
              </a:extLst>
            </p:cNvPr>
            <p:cNvSpPr/>
            <p:nvPr/>
          </p:nvSpPr>
          <p:spPr>
            <a:xfrm>
              <a:off x="9172575" y="558936"/>
              <a:ext cx="688370" cy="1100182"/>
            </a:xfrm>
            <a:prstGeom prst="rect">
              <a:avLst/>
            </a:prstGeom>
            <a:noFill/>
            <a:ln>
              <a:solidFill>
                <a:schemeClr val="tx2">
                  <a:lumMod val="90000"/>
                  <a:lumOff val="1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  <a:latin typeface="Noto Sans KR Black" panose="020B0200000000000000" pitchFamily="50" charset="-127"/>
                  <a:ea typeface="Noto Sans KR Black" panose="020B0200000000000000" pitchFamily="50" charset="-127"/>
                </a:rPr>
                <a:t>2</a:t>
              </a:r>
              <a:endParaRPr lang="ko-KR" altLang="en-US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9EF2C519-021F-844E-C955-757308F5E8AE}"/>
                </a:ext>
              </a:extLst>
            </p:cNvPr>
            <p:cNvSpPr/>
            <p:nvPr/>
          </p:nvSpPr>
          <p:spPr>
            <a:xfrm>
              <a:off x="9860945" y="558936"/>
              <a:ext cx="2329890" cy="1100182"/>
            </a:xfrm>
            <a:prstGeom prst="rect">
              <a:avLst/>
            </a:prstGeom>
            <a:noFill/>
            <a:ln>
              <a:solidFill>
                <a:schemeClr val="tx2">
                  <a:lumMod val="90000"/>
                  <a:lumOff val="1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로그아웃 안내 팝업</a:t>
              </a:r>
              <a:endParaRPr lang="en-US" altLang="ko-KR" sz="14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sz="14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‘</a:t>
              </a:r>
              <a:r>
                <a:rPr lang="ko-KR" altLang="en-US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로그아웃 되었습니다</a:t>
              </a:r>
              <a:r>
                <a:rPr lang="en-US" altLang="ko-KR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.’ </a:t>
              </a:r>
              <a:r>
                <a:rPr lang="ko-KR" altLang="en-US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메시지와 ‘확인’ 버튼을 표시한다</a:t>
              </a:r>
              <a:r>
                <a:rPr lang="en-US" altLang="ko-KR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sz="14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사용자가 ‘</a:t>
              </a:r>
              <a:r>
                <a:rPr lang="ko-KR" altLang="en-US" sz="1400" dirty="0" err="1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확인’을</a:t>
              </a:r>
              <a:r>
                <a:rPr lang="ko-KR" altLang="en-US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클릭하면 팝업을 닫고 메인 페이지</a:t>
              </a:r>
              <a:r>
                <a:rPr lang="en-US" altLang="ko-KR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(MA-01)</a:t>
              </a:r>
              <a:r>
                <a:rPr lang="ko-KR" altLang="en-US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로 이동한다</a:t>
              </a:r>
              <a:r>
                <a:rPr lang="en-US" altLang="ko-KR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.</a:t>
              </a:r>
              <a:endParaRPr lang="ko-KR" altLang="en-US" sz="14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631FD08C-63CA-17F6-2F0E-642BC2A05DE7}"/>
              </a:ext>
            </a:extLst>
          </p:cNvPr>
          <p:cNvGrpSpPr/>
          <p:nvPr/>
        </p:nvGrpSpPr>
        <p:grpSpPr>
          <a:xfrm>
            <a:off x="-1" y="1523999"/>
            <a:ext cx="9171409" cy="4055349"/>
            <a:chOff x="2134627" y="4070228"/>
            <a:chExt cx="7858459" cy="2007341"/>
          </a:xfrm>
        </p:grpSpPr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222AE6B6-1762-D0B4-7245-3E96E7626C2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29648" t="-2420" r="14459" b="2420"/>
            <a:stretch>
              <a:fillRect/>
            </a:stretch>
          </p:blipFill>
          <p:spPr>
            <a:xfrm>
              <a:off x="2134627" y="4073493"/>
              <a:ext cx="7858459" cy="2004076"/>
            </a:xfrm>
            <a:prstGeom prst="rect">
              <a:avLst/>
            </a:prstGeom>
          </p:spPr>
        </p:pic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F940B08C-DCBA-B494-21FD-5F91BE7A6E79}"/>
                </a:ext>
              </a:extLst>
            </p:cNvPr>
            <p:cNvSpPr/>
            <p:nvPr/>
          </p:nvSpPr>
          <p:spPr>
            <a:xfrm>
              <a:off x="2752628" y="5075531"/>
              <a:ext cx="367645" cy="367645"/>
            </a:xfrm>
            <a:prstGeom prst="ellipse">
              <a:avLst/>
            </a:prstGeom>
            <a:solidFill>
              <a:schemeClr val="tx2">
                <a:lumMod val="25000"/>
                <a:lumOff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  <a:latin typeface="Noto Sans KR Black" panose="020B0200000000000000" pitchFamily="50" charset="-127"/>
                  <a:ea typeface="Noto Sans KR Black" panose="020B0200000000000000" pitchFamily="50" charset="-127"/>
                </a:rPr>
                <a:t>2</a:t>
              </a:r>
              <a:endParaRPr lang="ko-KR" altLang="en-US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endParaRPr>
            </a:p>
          </p:txBody>
        </p:sp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430271D8-71F9-CB75-1765-8D9DE98A4D3A}"/>
                </a:ext>
              </a:extLst>
            </p:cNvPr>
            <p:cNvSpPr/>
            <p:nvPr/>
          </p:nvSpPr>
          <p:spPr>
            <a:xfrm>
              <a:off x="3237722" y="4070228"/>
              <a:ext cx="3530318" cy="1315616"/>
            </a:xfrm>
            <a:prstGeom prst="roundRect">
              <a:avLst/>
            </a:prstGeom>
            <a:noFill/>
            <a:ln w="19050">
              <a:solidFill>
                <a:schemeClr val="tx2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49781A60-0356-912B-2B99-B63084BED4FB}"/>
                </a:ext>
              </a:extLst>
            </p:cNvPr>
            <p:cNvSpPr/>
            <p:nvPr/>
          </p:nvSpPr>
          <p:spPr>
            <a:xfrm>
              <a:off x="8980446" y="4292745"/>
              <a:ext cx="627247" cy="286665"/>
            </a:xfrm>
            <a:prstGeom prst="roundRect">
              <a:avLst/>
            </a:prstGeom>
            <a:noFill/>
            <a:ln w="19050">
              <a:solidFill>
                <a:schemeClr val="tx2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93BCFEED-924F-24E1-1197-4481491F84EF}"/>
                </a:ext>
              </a:extLst>
            </p:cNvPr>
            <p:cNvSpPr/>
            <p:nvPr/>
          </p:nvSpPr>
          <p:spPr>
            <a:xfrm>
              <a:off x="8696228" y="4707886"/>
              <a:ext cx="367645" cy="367645"/>
            </a:xfrm>
            <a:prstGeom prst="ellipse">
              <a:avLst/>
            </a:prstGeom>
            <a:solidFill>
              <a:schemeClr val="tx2">
                <a:lumMod val="25000"/>
                <a:lumOff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  <a:latin typeface="Noto Sans KR Black" panose="020B0200000000000000" pitchFamily="50" charset="-127"/>
                  <a:ea typeface="Noto Sans KR Black" panose="020B0200000000000000" pitchFamily="50" charset="-127"/>
                </a:rPr>
                <a:t>1</a:t>
              </a:r>
              <a:endParaRPr lang="ko-KR" altLang="en-US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511163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91B755-FFCD-EB21-093E-0F7D4A8672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07B5E46B-2287-5010-FA42-44DDA46AD22F}"/>
              </a:ext>
            </a:extLst>
          </p:cNvPr>
          <p:cNvSpPr/>
          <p:nvPr/>
        </p:nvSpPr>
        <p:spPr>
          <a:xfrm>
            <a:off x="0" y="-982"/>
            <a:ext cx="1369276" cy="282931"/>
          </a:xfrm>
          <a:prstGeom prst="rect">
            <a:avLst/>
          </a:prstGeom>
          <a:solidFill>
            <a:schemeClr val="bg2">
              <a:lumMod val="75000"/>
              <a:alpha val="50000"/>
            </a:schemeClr>
          </a:solidFill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화면 코드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6881D13-AFCB-A79A-CA06-B902019727EB}"/>
              </a:ext>
            </a:extLst>
          </p:cNvPr>
          <p:cNvSpPr/>
          <p:nvPr/>
        </p:nvSpPr>
        <p:spPr>
          <a:xfrm>
            <a:off x="7022450" y="-982"/>
            <a:ext cx="1357977" cy="282931"/>
          </a:xfrm>
          <a:prstGeom prst="rect">
            <a:avLst/>
          </a:prstGeom>
          <a:solidFill>
            <a:schemeClr val="bg2">
              <a:lumMod val="75000"/>
              <a:alpha val="50000"/>
            </a:schemeClr>
          </a:solidFill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페이지 명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DD8AE81-AEAA-950B-A655-358662EDA59C}"/>
              </a:ext>
            </a:extLst>
          </p:cNvPr>
          <p:cNvSpPr/>
          <p:nvPr/>
        </p:nvSpPr>
        <p:spPr>
          <a:xfrm>
            <a:off x="1369277" y="-981"/>
            <a:ext cx="1750996" cy="281336"/>
          </a:xfrm>
          <a:prstGeom prst="rect">
            <a:avLst/>
          </a:prstGeom>
          <a:noFill/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PL-01</a:t>
            </a:r>
            <a:endParaRPr lang="ko-KR" altLang="en-US" sz="1400" dirty="0">
              <a:solidFill>
                <a:schemeClr val="tx1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E367172-2A81-D32E-47AC-CDCE26EF6475}"/>
              </a:ext>
            </a:extLst>
          </p:cNvPr>
          <p:cNvSpPr/>
          <p:nvPr/>
        </p:nvSpPr>
        <p:spPr>
          <a:xfrm>
            <a:off x="8380428" y="0"/>
            <a:ext cx="2129601" cy="279666"/>
          </a:xfrm>
          <a:prstGeom prst="rect">
            <a:avLst/>
          </a:prstGeom>
          <a:noFill/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이용약관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F05A829-262E-2E1B-065A-F68BE7EEB629}"/>
              </a:ext>
            </a:extLst>
          </p:cNvPr>
          <p:cNvSpPr/>
          <p:nvPr/>
        </p:nvSpPr>
        <p:spPr>
          <a:xfrm>
            <a:off x="10510030" y="-292"/>
            <a:ext cx="934110" cy="279958"/>
          </a:xfrm>
          <a:prstGeom prst="rect">
            <a:avLst/>
          </a:prstGeom>
          <a:solidFill>
            <a:schemeClr val="bg2">
              <a:lumMod val="75000"/>
              <a:alpha val="50000"/>
            </a:schemeClr>
          </a:solidFill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페이지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B1E6BE8-4699-570D-F1AF-C518AE7221ED}"/>
              </a:ext>
            </a:extLst>
          </p:cNvPr>
          <p:cNvSpPr/>
          <p:nvPr/>
        </p:nvSpPr>
        <p:spPr>
          <a:xfrm>
            <a:off x="11444140" y="397"/>
            <a:ext cx="746695" cy="279958"/>
          </a:xfrm>
          <a:prstGeom prst="rect">
            <a:avLst/>
          </a:prstGeom>
          <a:noFill/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24</a:t>
            </a:r>
            <a:endParaRPr lang="ko-KR" altLang="en-US" sz="1400" dirty="0">
              <a:solidFill>
                <a:schemeClr val="tx1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18A50B7-17F3-02F9-23FC-566659861329}"/>
              </a:ext>
            </a:extLst>
          </p:cNvPr>
          <p:cNvSpPr/>
          <p:nvPr/>
        </p:nvSpPr>
        <p:spPr>
          <a:xfrm>
            <a:off x="3120273" y="0"/>
            <a:ext cx="1357977" cy="282931"/>
          </a:xfrm>
          <a:prstGeom prst="rect">
            <a:avLst/>
          </a:prstGeom>
          <a:solidFill>
            <a:schemeClr val="bg2">
              <a:lumMod val="75000"/>
              <a:alpha val="50000"/>
            </a:schemeClr>
          </a:solidFill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화면 경로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B88FAC5-FAA9-C903-B02A-23545CD4A296}"/>
              </a:ext>
            </a:extLst>
          </p:cNvPr>
          <p:cNvSpPr/>
          <p:nvPr/>
        </p:nvSpPr>
        <p:spPr>
          <a:xfrm>
            <a:off x="4478249" y="0"/>
            <a:ext cx="2544199" cy="279666"/>
          </a:xfrm>
          <a:prstGeom prst="rect">
            <a:avLst/>
          </a:prstGeom>
          <a:noFill/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Main - Terms</a:t>
            </a:r>
            <a:endParaRPr lang="ko-KR" altLang="en-US" sz="1400" dirty="0">
              <a:solidFill>
                <a:schemeClr val="tx1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97045E0-2257-7E1B-4B5A-B2094496652E}"/>
              </a:ext>
            </a:extLst>
          </p:cNvPr>
          <p:cNvSpPr/>
          <p:nvPr/>
        </p:nvSpPr>
        <p:spPr>
          <a:xfrm>
            <a:off x="9172575" y="279667"/>
            <a:ext cx="3019426" cy="279666"/>
          </a:xfrm>
          <a:prstGeom prst="rect">
            <a:avLst/>
          </a:prstGeom>
          <a:solidFill>
            <a:schemeClr val="bg2">
              <a:lumMod val="75000"/>
              <a:alpha val="50000"/>
            </a:schemeClr>
          </a:solidFill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Description</a:t>
            </a:r>
            <a:endParaRPr lang="ko-KR" altLang="en-US" sz="1400" dirty="0">
              <a:solidFill>
                <a:schemeClr val="tx1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9F98753C-B54D-0F2B-42D4-4C063ECCDDE2}"/>
              </a:ext>
            </a:extLst>
          </p:cNvPr>
          <p:cNvGrpSpPr/>
          <p:nvPr/>
        </p:nvGrpSpPr>
        <p:grpSpPr>
          <a:xfrm>
            <a:off x="9172575" y="558936"/>
            <a:ext cx="3018260" cy="6299064"/>
            <a:chOff x="9172575" y="558936"/>
            <a:chExt cx="3018260" cy="1100182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3E6DA0F7-B868-98A7-39FF-DA1C884A21EF}"/>
                </a:ext>
              </a:extLst>
            </p:cNvPr>
            <p:cNvSpPr/>
            <p:nvPr/>
          </p:nvSpPr>
          <p:spPr>
            <a:xfrm>
              <a:off x="9172575" y="558936"/>
              <a:ext cx="688370" cy="1100182"/>
            </a:xfrm>
            <a:prstGeom prst="rect">
              <a:avLst/>
            </a:prstGeom>
            <a:noFill/>
            <a:ln>
              <a:solidFill>
                <a:schemeClr val="tx2">
                  <a:lumMod val="90000"/>
                  <a:lumOff val="1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  <a:latin typeface="Noto Sans KR Black" panose="020B0200000000000000" pitchFamily="50" charset="-127"/>
                  <a:ea typeface="Noto Sans KR Black" panose="020B0200000000000000" pitchFamily="50" charset="-127"/>
                </a:rPr>
                <a:t>1</a:t>
              </a:r>
              <a:endParaRPr lang="ko-KR" altLang="en-US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DC732037-6090-12A0-C8DD-233581253675}"/>
                </a:ext>
              </a:extLst>
            </p:cNvPr>
            <p:cNvSpPr/>
            <p:nvPr/>
          </p:nvSpPr>
          <p:spPr>
            <a:xfrm>
              <a:off x="9860945" y="558936"/>
              <a:ext cx="2329890" cy="1100182"/>
            </a:xfrm>
            <a:prstGeom prst="rect">
              <a:avLst/>
            </a:prstGeom>
            <a:noFill/>
            <a:ln>
              <a:solidFill>
                <a:schemeClr val="tx2">
                  <a:lumMod val="90000"/>
                  <a:lumOff val="1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이용약관 본문 영역</a:t>
              </a:r>
              <a:endParaRPr lang="en-US" altLang="ko-KR" sz="14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sz="14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서비스 이용과 관련된 이용약관 전문을 스크롤 가능한 영역에 표시한다</a:t>
              </a:r>
              <a:r>
                <a:rPr lang="en-US" altLang="ko-KR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sz="14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약관 내용은 읽기 전용이며 수정할 수 없다</a:t>
              </a:r>
              <a:r>
                <a:rPr lang="en-US" altLang="ko-KR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sz="14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화면 진입 시 약관의 첫 항목</a:t>
              </a:r>
              <a:r>
                <a:rPr lang="en-US" altLang="ko-KR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(</a:t>
              </a:r>
              <a:r>
                <a:rPr lang="ko-KR" altLang="en-US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제</a:t>
              </a:r>
              <a:r>
                <a:rPr lang="en-US" altLang="ko-KR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1</a:t>
              </a:r>
              <a:r>
                <a:rPr lang="ko-KR" altLang="en-US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조</a:t>
              </a:r>
              <a:r>
                <a:rPr lang="en-US" altLang="ko-KR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)</a:t>
              </a:r>
              <a:r>
                <a:rPr lang="ko-KR" altLang="en-US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부터 노출하며</a:t>
              </a:r>
              <a:r>
                <a:rPr lang="en-US" altLang="ko-KR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, </a:t>
              </a:r>
              <a:r>
                <a:rPr lang="ko-KR" altLang="en-US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사용자는 스크롤로 전체 조항을 확인한다</a:t>
              </a:r>
              <a:r>
                <a:rPr lang="en-US" altLang="ko-KR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.</a:t>
              </a:r>
              <a:endParaRPr lang="ko-KR" altLang="en-US" sz="14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3E6D6DB8-26B7-E776-B657-A8718183C52F}"/>
              </a:ext>
            </a:extLst>
          </p:cNvPr>
          <p:cNvGrpSpPr/>
          <p:nvPr/>
        </p:nvGrpSpPr>
        <p:grpSpPr>
          <a:xfrm>
            <a:off x="1" y="1277257"/>
            <a:ext cx="9171408" cy="4586514"/>
            <a:chOff x="360001" y="1188000"/>
            <a:chExt cx="8399951" cy="4373045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C71C89C1-A3B2-E4BA-85BB-E9A5C6008135}"/>
                </a:ext>
              </a:extLst>
            </p:cNvPr>
            <p:cNvGrpSpPr/>
            <p:nvPr/>
          </p:nvGrpSpPr>
          <p:grpSpPr>
            <a:xfrm>
              <a:off x="360001" y="1188000"/>
              <a:ext cx="8399951" cy="4165715"/>
              <a:chOff x="180000" y="1260000"/>
              <a:chExt cx="9564798" cy="4816703"/>
            </a:xfrm>
          </p:grpSpPr>
          <p:pic>
            <p:nvPicPr>
              <p:cNvPr id="12" name="그림 11" descr="텍스트, 스크린샷, 소프트웨어, 웹사이트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18D1AD79-1BC3-6075-0C21-445A9D79C4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332"/>
              <a:stretch>
                <a:fillRect/>
              </a:stretch>
            </p:blipFill>
            <p:spPr>
              <a:xfrm>
                <a:off x="180000" y="1260000"/>
                <a:ext cx="9564798" cy="4816703"/>
              </a:xfrm>
              <a:prstGeom prst="rect">
                <a:avLst/>
              </a:prstGeom>
            </p:spPr>
          </p:pic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616AE0DB-A540-7EE9-F92B-526F32792A8B}"/>
                  </a:ext>
                </a:extLst>
              </p:cNvPr>
              <p:cNvSpPr/>
              <p:nvPr/>
            </p:nvSpPr>
            <p:spPr>
              <a:xfrm>
                <a:off x="2122671" y="3061355"/>
                <a:ext cx="367645" cy="367645"/>
              </a:xfrm>
              <a:prstGeom prst="ellipse">
                <a:avLst/>
              </a:prstGeom>
              <a:solidFill>
                <a:schemeClr val="tx2">
                  <a:lumMod val="25000"/>
                  <a:lumOff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>
                    <a:solidFill>
                      <a:schemeClr val="tx1"/>
                    </a:solidFill>
                    <a:latin typeface="Noto Sans KR Black" panose="020B0200000000000000" pitchFamily="50" charset="-127"/>
                    <a:ea typeface="Noto Sans KR Black" panose="020B0200000000000000" pitchFamily="50" charset="-127"/>
                  </a:rPr>
                  <a:t>1</a:t>
                </a:r>
                <a:endParaRPr lang="ko-KR" altLang="en-US" sz="1400" dirty="0">
                  <a:solidFill>
                    <a:schemeClr val="tx1"/>
                  </a:solidFill>
                  <a:latin typeface="Noto Sans KR Black" panose="020B0200000000000000" pitchFamily="50" charset="-127"/>
                  <a:ea typeface="Noto Sans KR Black" panose="020B0200000000000000" pitchFamily="50" charset="-127"/>
                </a:endParaRPr>
              </a:p>
            </p:txBody>
          </p:sp>
        </p:grpSp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0AB7BFFB-E92F-D624-2034-162C202393E6}"/>
                </a:ext>
              </a:extLst>
            </p:cNvPr>
            <p:cNvSpPr/>
            <p:nvPr/>
          </p:nvSpPr>
          <p:spPr>
            <a:xfrm>
              <a:off x="2388954" y="2745898"/>
              <a:ext cx="4385069" cy="2815147"/>
            </a:xfrm>
            <a:prstGeom prst="roundRect">
              <a:avLst/>
            </a:prstGeom>
            <a:noFill/>
            <a:ln w="19050">
              <a:solidFill>
                <a:schemeClr val="tx2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6073747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97F767-1B10-8775-FF1C-5DABA735D5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CE3B2D08-51CF-D6D5-FB1F-ED0C72860056}"/>
              </a:ext>
            </a:extLst>
          </p:cNvPr>
          <p:cNvSpPr/>
          <p:nvPr/>
        </p:nvSpPr>
        <p:spPr>
          <a:xfrm>
            <a:off x="0" y="-982"/>
            <a:ext cx="1369276" cy="282931"/>
          </a:xfrm>
          <a:prstGeom prst="rect">
            <a:avLst/>
          </a:prstGeom>
          <a:solidFill>
            <a:schemeClr val="bg2">
              <a:lumMod val="75000"/>
              <a:alpha val="50000"/>
            </a:schemeClr>
          </a:solidFill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화면 코드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B4C755F-0F53-303D-DDEB-13F46F236C45}"/>
              </a:ext>
            </a:extLst>
          </p:cNvPr>
          <p:cNvSpPr/>
          <p:nvPr/>
        </p:nvSpPr>
        <p:spPr>
          <a:xfrm>
            <a:off x="7022450" y="-982"/>
            <a:ext cx="1357977" cy="282931"/>
          </a:xfrm>
          <a:prstGeom prst="rect">
            <a:avLst/>
          </a:prstGeom>
          <a:solidFill>
            <a:schemeClr val="bg2">
              <a:lumMod val="75000"/>
              <a:alpha val="50000"/>
            </a:schemeClr>
          </a:solidFill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페이지 명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DF38B7D-36E7-C462-6009-438F2B41DEAB}"/>
              </a:ext>
            </a:extLst>
          </p:cNvPr>
          <p:cNvSpPr/>
          <p:nvPr/>
        </p:nvSpPr>
        <p:spPr>
          <a:xfrm>
            <a:off x="1369277" y="-981"/>
            <a:ext cx="1750996" cy="281336"/>
          </a:xfrm>
          <a:prstGeom prst="rect">
            <a:avLst/>
          </a:prstGeom>
          <a:noFill/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PL-02</a:t>
            </a:r>
            <a:endParaRPr lang="ko-KR" altLang="en-US" sz="1400" dirty="0">
              <a:solidFill>
                <a:schemeClr val="tx1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BDD87B9-8AE5-393E-2FD2-C9D76D6794A7}"/>
              </a:ext>
            </a:extLst>
          </p:cNvPr>
          <p:cNvSpPr/>
          <p:nvPr/>
        </p:nvSpPr>
        <p:spPr>
          <a:xfrm>
            <a:off x="8380428" y="0"/>
            <a:ext cx="2129601" cy="279666"/>
          </a:xfrm>
          <a:prstGeom prst="rect">
            <a:avLst/>
          </a:prstGeom>
          <a:noFill/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개인정보처리방침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7D631E7-4D0A-9A7A-7D08-802374210A9E}"/>
              </a:ext>
            </a:extLst>
          </p:cNvPr>
          <p:cNvSpPr/>
          <p:nvPr/>
        </p:nvSpPr>
        <p:spPr>
          <a:xfrm>
            <a:off x="10510030" y="-292"/>
            <a:ext cx="934110" cy="279958"/>
          </a:xfrm>
          <a:prstGeom prst="rect">
            <a:avLst/>
          </a:prstGeom>
          <a:solidFill>
            <a:schemeClr val="bg2">
              <a:lumMod val="75000"/>
              <a:alpha val="50000"/>
            </a:schemeClr>
          </a:solidFill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페이지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564020F-C6C2-DA61-F012-09EF63127FCA}"/>
              </a:ext>
            </a:extLst>
          </p:cNvPr>
          <p:cNvSpPr/>
          <p:nvPr/>
        </p:nvSpPr>
        <p:spPr>
          <a:xfrm>
            <a:off x="11444140" y="397"/>
            <a:ext cx="746695" cy="279958"/>
          </a:xfrm>
          <a:prstGeom prst="rect">
            <a:avLst/>
          </a:prstGeom>
          <a:noFill/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25</a:t>
            </a:r>
            <a:endParaRPr lang="ko-KR" altLang="en-US" sz="1400" dirty="0">
              <a:solidFill>
                <a:schemeClr val="tx1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E97CB9B-13D3-C478-4EB6-BB32F32BCBE6}"/>
              </a:ext>
            </a:extLst>
          </p:cNvPr>
          <p:cNvSpPr/>
          <p:nvPr/>
        </p:nvSpPr>
        <p:spPr>
          <a:xfrm>
            <a:off x="3120273" y="0"/>
            <a:ext cx="1357977" cy="282931"/>
          </a:xfrm>
          <a:prstGeom prst="rect">
            <a:avLst/>
          </a:prstGeom>
          <a:solidFill>
            <a:schemeClr val="bg2">
              <a:lumMod val="75000"/>
              <a:alpha val="50000"/>
            </a:schemeClr>
          </a:solidFill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화면 경로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028AFB90-09EC-E85C-945F-F3A9232EA82E}"/>
              </a:ext>
            </a:extLst>
          </p:cNvPr>
          <p:cNvSpPr/>
          <p:nvPr/>
        </p:nvSpPr>
        <p:spPr>
          <a:xfrm>
            <a:off x="4478249" y="0"/>
            <a:ext cx="2544199" cy="279666"/>
          </a:xfrm>
          <a:prstGeom prst="rect">
            <a:avLst/>
          </a:prstGeom>
          <a:noFill/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Main - Privacy</a:t>
            </a:r>
            <a:endParaRPr lang="ko-KR" altLang="en-US" sz="1400" dirty="0">
              <a:solidFill>
                <a:schemeClr val="tx1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08F01A33-FB5C-3500-0BE1-1473260A8B47}"/>
              </a:ext>
            </a:extLst>
          </p:cNvPr>
          <p:cNvSpPr/>
          <p:nvPr/>
        </p:nvSpPr>
        <p:spPr>
          <a:xfrm>
            <a:off x="9172575" y="279667"/>
            <a:ext cx="3019426" cy="279666"/>
          </a:xfrm>
          <a:prstGeom prst="rect">
            <a:avLst/>
          </a:prstGeom>
          <a:solidFill>
            <a:schemeClr val="bg2">
              <a:lumMod val="75000"/>
              <a:alpha val="50000"/>
            </a:schemeClr>
          </a:solidFill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Description</a:t>
            </a:r>
            <a:endParaRPr lang="ko-KR" altLang="en-US" sz="1400" dirty="0">
              <a:solidFill>
                <a:schemeClr val="tx1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A8F9887A-1B21-6763-F26C-CD79111FE4FC}"/>
              </a:ext>
            </a:extLst>
          </p:cNvPr>
          <p:cNvGrpSpPr/>
          <p:nvPr/>
        </p:nvGrpSpPr>
        <p:grpSpPr>
          <a:xfrm>
            <a:off x="9172575" y="558936"/>
            <a:ext cx="3018260" cy="6299064"/>
            <a:chOff x="9172575" y="558936"/>
            <a:chExt cx="3018260" cy="1100182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3F4E0C86-416B-05A4-4D2E-73E189CC79F5}"/>
                </a:ext>
              </a:extLst>
            </p:cNvPr>
            <p:cNvSpPr/>
            <p:nvPr/>
          </p:nvSpPr>
          <p:spPr>
            <a:xfrm>
              <a:off x="9172575" y="558936"/>
              <a:ext cx="688370" cy="1100182"/>
            </a:xfrm>
            <a:prstGeom prst="rect">
              <a:avLst/>
            </a:prstGeom>
            <a:noFill/>
            <a:ln>
              <a:solidFill>
                <a:schemeClr val="tx2">
                  <a:lumMod val="90000"/>
                  <a:lumOff val="1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  <a:latin typeface="Noto Sans KR Black" panose="020B0200000000000000" pitchFamily="50" charset="-127"/>
                  <a:ea typeface="Noto Sans KR Black" panose="020B0200000000000000" pitchFamily="50" charset="-127"/>
                </a:rPr>
                <a:t>1</a:t>
              </a:r>
              <a:endParaRPr lang="ko-KR" altLang="en-US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9EEA97CC-C3C3-DC35-84D5-6E88B52F7E2A}"/>
                </a:ext>
              </a:extLst>
            </p:cNvPr>
            <p:cNvSpPr/>
            <p:nvPr/>
          </p:nvSpPr>
          <p:spPr>
            <a:xfrm>
              <a:off x="9860945" y="558936"/>
              <a:ext cx="2329890" cy="1100182"/>
            </a:xfrm>
            <a:prstGeom prst="rect">
              <a:avLst/>
            </a:prstGeom>
            <a:noFill/>
            <a:ln>
              <a:solidFill>
                <a:schemeClr val="tx2">
                  <a:lumMod val="90000"/>
                  <a:lumOff val="1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개인정보처리방침 본문 영역</a:t>
              </a:r>
              <a:endParaRPr lang="en-US" altLang="ko-KR" sz="14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sz="14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서비스에서 수집</a:t>
              </a:r>
              <a:r>
                <a:rPr lang="en-US" altLang="ko-KR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·</a:t>
              </a:r>
              <a:r>
                <a:rPr lang="ko-KR" altLang="en-US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이용되는 개인정보 처리방침 전문을 스크롤 가능한 영역에 표시한다</a:t>
              </a:r>
              <a:r>
                <a:rPr lang="en-US" altLang="ko-KR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sz="14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본문은 읽기 전용이며 사용자가 내용을 수정할 수 없다</a:t>
              </a:r>
              <a:r>
                <a:rPr lang="en-US" altLang="ko-KR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sz="14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화면 진입 시 제</a:t>
              </a:r>
              <a:r>
                <a:rPr lang="en-US" altLang="ko-KR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1</a:t>
              </a:r>
              <a:r>
                <a:rPr lang="ko-KR" altLang="en-US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조부터 노출되며</a:t>
              </a:r>
              <a:r>
                <a:rPr lang="en-US" altLang="ko-KR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, </a:t>
              </a:r>
              <a:r>
                <a:rPr lang="ko-KR" altLang="en-US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사용자는 스크롤을 통해 전체 조항을 확인한다</a:t>
              </a:r>
              <a:endParaRPr lang="en-US" altLang="ko-KR" sz="14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endParaRPr lang="ko-KR" altLang="en-US" sz="14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29FEE6D2-2A10-4A51-ED12-DB655A527DA1}"/>
              </a:ext>
            </a:extLst>
          </p:cNvPr>
          <p:cNvGrpSpPr/>
          <p:nvPr/>
        </p:nvGrpSpPr>
        <p:grpSpPr>
          <a:xfrm>
            <a:off x="0" y="1364343"/>
            <a:ext cx="9171409" cy="4542970"/>
            <a:chOff x="360000" y="1188001"/>
            <a:chExt cx="8443639" cy="4313640"/>
          </a:xfrm>
        </p:grpSpPr>
        <p:pic>
          <p:nvPicPr>
            <p:cNvPr id="7" name="그림 6" descr="텍스트, 스크린샷, 소프트웨어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AFE68EF4-8BEB-57D5-DBB3-BDFB6DBC0B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377" b="1137"/>
            <a:stretch>
              <a:fillRect/>
            </a:stretch>
          </p:blipFill>
          <p:spPr>
            <a:xfrm>
              <a:off x="360000" y="1188001"/>
              <a:ext cx="8443639" cy="4196800"/>
            </a:xfrm>
            <a:prstGeom prst="rect">
              <a:avLst/>
            </a:prstGeom>
          </p:spPr>
        </p:pic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6965B1F7-6ECA-32B6-021C-0C51DA6FFE90}"/>
                </a:ext>
              </a:extLst>
            </p:cNvPr>
            <p:cNvSpPr/>
            <p:nvPr/>
          </p:nvSpPr>
          <p:spPr>
            <a:xfrm>
              <a:off x="1927614" y="3061355"/>
              <a:ext cx="367645" cy="367645"/>
            </a:xfrm>
            <a:prstGeom prst="ellipse">
              <a:avLst/>
            </a:prstGeom>
            <a:solidFill>
              <a:schemeClr val="tx2">
                <a:lumMod val="25000"/>
                <a:lumOff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  <a:latin typeface="Noto Sans KR Black" panose="020B0200000000000000" pitchFamily="50" charset="-127"/>
                  <a:ea typeface="Noto Sans KR Black" panose="020B0200000000000000" pitchFamily="50" charset="-127"/>
                </a:rPr>
                <a:t>1</a:t>
              </a:r>
              <a:endParaRPr lang="ko-KR" altLang="en-US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endParaRPr>
            </a:p>
          </p:txBody>
        </p:sp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85F78875-9A10-4D03-AA4C-1F33CCB00669}"/>
                </a:ext>
              </a:extLst>
            </p:cNvPr>
            <p:cNvSpPr/>
            <p:nvPr/>
          </p:nvSpPr>
          <p:spPr>
            <a:xfrm>
              <a:off x="2491591" y="2759301"/>
              <a:ext cx="4385069" cy="2742340"/>
            </a:xfrm>
            <a:prstGeom prst="roundRect">
              <a:avLst/>
            </a:prstGeom>
            <a:noFill/>
            <a:ln w="19050">
              <a:solidFill>
                <a:schemeClr val="tx2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1288905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562D81-D6C4-84BD-CA88-2424FCE99C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4313D043-2420-D1E4-7CA3-6D6A49790644}"/>
              </a:ext>
            </a:extLst>
          </p:cNvPr>
          <p:cNvSpPr/>
          <p:nvPr/>
        </p:nvSpPr>
        <p:spPr>
          <a:xfrm>
            <a:off x="0" y="-982"/>
            <a:ext cx="1369276" cy="282931"/>
          </a:xfrm>
          <a:prstGeom prst="rect">
            <a:avLst/>
          </a:prstGeom>
          <a:solidFill>
            <a:schemeClr val="bg2">
              <a:lumMod val="75000"/>
              <a:alpha val="50000"/>
            </a:schemeClr>
          </a:solidFill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화면 코드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EF8DE48-3656-6F3B-3D00-2655481319A7}"/>
              </a:ext>
            </a:extLst>
          </p:cNvPr>
          <p:cNvSpPr/>
          <p:nvPr/>
        </p:nvSpPr>
        <p:spPr>
          <a:xfrm>
            <a:off x="7022450" y="-982"/>
            <a:ext cx="1357977" cy="282931"/>
          </a:xfrm>
          <a:prstGeom prst="rect">
            <a:avLst/>
          </a:prstGeom>
          <a:solidFill>
            <a:schemeClr val="bg2">
              <a:lumMod val="75000"/>
              <a:alpha val="50000"/>
            </a:schemeClr>
          </a:solidFill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페이지 명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8376C05-8002-4173-18C9-1E369C95FA28}"/>
              </a:ext>
            </a:extLst>
          </p:cNvPr>
          <p:cNvSpPr/>
          <p:nvPr/>
        </p:nvSpPr>
        <p:spPr>
          <a:xfrm>
            <a:off x="1369277" y="-981"/>
            <a:ext cx="1750996" cy="281336"/>
          </a:xfrm>
          <a:prstGeom prst="rect">
            <a:avLst/>
          </a:prstGeom>
          <a:noFill/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MA-02</a:t>
            </a:r>
            <a:endParaRPr lang="ko-KR" altLang="en-US" sz="1400" dirty="0">
              <a:solidFill>
                <a:schemeClr val="tx1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8043C5ED-AA5D-27DB-0186-57F79C2CB6B0}"/>
              </a:ext>
            </a:extLst>
          </p:cNvPr>
          <p:cNvSpPr/>
          <p:nvPr/>
        </p:nvSpPr>
        <p:spPr>
          <a:xfrm>
            <a:off x="8380428" y="0"/>
            <a:ext cx="2129601" cy="279666"/>
          </a:xfrm>
          <a:prstGeom prst="rect">
            <a:avLst/>
          </a:prstGeom>
          <a:noFill/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메인 페이지 </a:t>
            </a:r>
            <a:r>
              <a:rPr lang="en-US" altLang="ko-KR" sz="12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(</a:t>
            </a:r>
            <a:r>
              <a:rPr lang="ko-KR" altLang="en-US" sz="12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스냅 스크롤</a:t>
            </a:r>
            <a:r>
              <a:rPr lang="en-US" altLang="ko-KR" sz="12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-1)</a:t>
            </a:r>
            <a:endParaRPr lang="ko-KR" altLang="en-US" sz="1200" dirty="0">
              <a:solidFill>
                <a:schemeClr val="tx1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C031435-BCFA-2B85-9501-C173998ABEAB}"/>
              </a:ext>
            </a:extLst>
          </p:cNvPr>
          <p:cNvSpPr/>
          <p:nvPr/>
        </p:nvSpPr>
        <p:spPr>
          <a:xfrm>
            <a:off x="10510030" y="-292"/>
            <a:ext cx="934110" cy="279958"/>
          </a:xfrm>
          <a:prstGeom prst="rect">
            <a:avLst/>
          </a:prstGeom>
          <a:solidFill>
            <a:schemeClr val="bg2">
              <a:lumMod val="75000"/>
              <a:alpha val="50000"/>
            </a:schemeClr>
          </a:solidFill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페이지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F7E63CC-93A5-BBE0-4386-FCF8951D69E7}"/>
              </a:ext>
            </a:extLst>
          </p:cNvPr>
          <p:cNvSpPr/>
          <p:nvPr/>
        </p:nvSpPr>
        <p:spPr>
          <a:xfrm>
            <a:off x="11444140" y="397"/>
            <a:ext cx="746695" cy="279958"/>
          </a:xfrm>
          <a:prstGeom prst="rect">
            <a:avLst/>
          </a:prstGeom>
          <a:noFill/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3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E382BD8-2F80-AD51-875E-1E16BD2404B0}"/>
              </a:ext>
            </a:extLst>
          </p:cNvPr>
          <p:cNvSpPr/>
          <p:nvPr/>
        </p:nvSpPr>
        <p:spPr>
          <a:xfrm>
            <a:off x="3120273" y="0"/>
            <a:ext cx="1357977" cy="282931"/>
          </a:xfrm>
          <a:prstGeom prst="rect">
            <a:avLst/>
          </a:prstGeom>
          <a:solidFill>
            <a:schemeClr val="bg2">
              <a:lumMod val="75000"/>
              <a:alpha val="50000"/>
            </a:schemeClr>
          </a:solidFill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화면 경로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60EE83D-17F4-310E-1BA2-86870FD1CED2}"/>
              </a:ext>
            </a:extLst>
          </p:cNvPr>
          <p:cNvSpPr/>
          <p:nvPr/>
        </p:nvSpPr>
        <p:spPr>
          <a:xfrm>
            <a:off x="4478249" y="0"/>
            <a:ext cx="2544199" cy="279666"/>
          </a:xfrm>
          <a:prstGeom prst="rect">
            <a:avLst/>
          </a:prstGeom>
          <a:noFill/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Main</a:t>
            </a:r>
            <a:endParaRPr lang="ko-KR" altLang="en-US" sz="1400" dirty="0">
              <a:solidFill>
                <a:schemeClr val="tx1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3EC19685-04B4-4B33-B8C4-D0CB5BF0835E}"/>
              </a:ext>
            </a:extLst>
          </p:cNvPr>
          <p:cNvSpPr/>
          <p:nvPr/>
        </p:nvSpPr>
        <p:spPr>
          <a:xfrm>
            <a:off x="9172575" y="279667"/>
            <a:ext cx="3019426" cy="279666"/>
          </a:xfrm>
          <a:prstGeom prst="rect">
            <a:avLst/>
          </a:prstGeom>
          <a:solidFill>
            <a:schemeClr val="bg2">
              <a:lumMod val="75000"/>
              <a:alpha val="50000"/>
            </a:schemeClr>
          </a:solidFill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Description</a:t>
            </a:r>
            <a:endParaRPr lang="ko-KR" altLang="en-US" sz="1400" dirty="0">
              <a:solidFill>
                <a:schemeClr val="tx1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539997F8-96AD-9CDA-B943-F92811521AF7}"/>
              </a:ext>
            </a:extLst>
          </p:cNvPr>
          <p:cNvGrpSpPr/>
          <p:nvPr/>
        </p:nvGrpSpPr>
        <p:grpSpPr>
          <a:xfrm>
            <a:off x="9172575" y="558935"/>
            <a:ext cx="3018260" cy="6298667"/>
            <a:chOff x="9172575" y="558936"/>
            <a:chExt cx="3018260" cy="1100182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9857F4B4-AF2A-3136-5B86-183F44058C11}"/>
                </a:ext>
              </a:extLst>
            </p:cNvPr>
            <p:cNvSpPr/>
            <p:nvPr/>
          </p:nvSpPr>
          <p:spPr>
            <a:xfrm>
              <a:off x="9172575" y="558936"/>
              <a:ext cx="688370" cy="1100182"/>
            </a:xfrm>
            <a:prstGeom prst="rect">
              <a:avLst/>
            </a:prstGeom>
            <a:noFill/>
            <a:ln>
              <a:solidFill>
                <a:schemeClr val="tx2">
                  <a:lumMod val="90000"/>
                  <a:lumOff val="1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A70BAEA4-FA03-1516-E966-BA21A360E9BC}"/>
                </a:ext>
              </a:extLst>
            </p:cNvPr>
            <p:cNvSpPr/>
            <p:nvPr/>
          </p:nvSpPr>
          <p:spPr>
            <a:xfrm>
              <a:off x="9860945" y="558936"/>
              <a:ext cx="2329890" cy="1100182"/>
            </a:xfrm>
            <a:prstGeom prst="rect">
              <a:avLst/>
            </a:prstGeom>
            <a:noFill/>
            <a:ln>
              <a:solidFill>
                <a:schemeClr val="tx2">
                  <a:lumMod val="90000"/>
                  <a:lumOff val="1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서비스 소개 문구를 표시하는 정적 섹션</a:t>
              </a:r>
              <a:endParaRPr lang="en-US" altLang="ko-KR" sz="14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sz="14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</a:t>
              </a:r>
              <a:r>
                <a:rPr lang="ko-KR" altLang="en-US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상단 메인 배너 아래에 위치한 첫 번째 스냅 구간으로</a:t>
              </a:r>
              <a:r>
                <a:rPr lang="en-US" altLang="ko-KR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, </a:t>
              </a:r>
              <a:r>
                <a:rPr lang="ko-KR" altLang="en-US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별도 인터랙션은 제공하지 않습니다</a:t>
              </a:r>
              <a:r>
                <a:rPr lang="en-US" altLang="ko-KR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.</a:t>
              </a:r>
              <a:endParaRPr lang="ko-KR" altLang="en-US" sz="14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pic>
        <p:nvPicPr>
          <p:cNvPr id="6" name="그림 5" descr="텍스트, 스크린샷, 폰트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B455912-B454-32D6-BC02-F6372EEAF4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494971"/>
            <a:ext cx="9171409" cy="4426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6421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C8D04B-038C-4EE5-81C9-612E7DD546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 descr="텍스트, 스크린샷, 휴대 전화, 그래픽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3CEBD0CB-B4D9-125E-E7B9-3D4B4A791C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09486"/>
            <a:ext cx="9171409" cy="4397828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ED682548-7358-E38C-4633-ACE6EB0717C6}"/>
              </a:ext>
            </a:extLst>
          </p:cNvPr>
          <p:cNvSpPr/>
          <p:nvPr/>
        </p:nvSpPr>
        <p:spPr>
          <a:xfrm>
            <a:off x="0" y="-982"/>
            <a:ext cx="1369276" cy="282931"/>
          </a:xfrm>
          <a:prstGeom prst="rect">
            <a:avLst/>
          </a:prstGeom>
          <a:solidFill>
            <a:schemeClr val="bg2">
              <a:lumMod val="75000"/>
              <a:alpha val="50000"/>
            </a:schemeClr>
          </a:solidFill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화면 코드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1619529-7489-2024-3F78-558372FA0B93}"/>
              </a:ext>
            </a:extLst>
          </p:cNvPr>
          <p:cNvSpPr/>
          <p:nvPr/>
        </p:nvSpPr>
        <p:spPr>
          <a:xfrm>
            <a:off x="7022450" y="-982"/>
            <a:ext cx="1357977" cy="282931"/>
          </a:xfrm>
          <a:prstGeom prst="rect">
            <a:avLst/>
          </a:prstGeom>
          <a:solidFill>
            <a:schemeClr val="bg2">
              <a:lumMod val="75000"/>
              <a:alpha val="50000"/>
            </a:schemeClr>
          </a:solidFill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페이지 명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370C3AE-7668-F7A8-62EC-6875DEBDD692}"/>
              </a:ext>
            </a:extLst>
          </p:cNvPr>
          <p:cNvSpPr/>
          <p:nvPr/>
        </p:nvSpPr>
        <p:spPr>
          <a:xfrm>
            <a:off x="1369277" y="-981"/>
            <a:ext cx="1750996" cy="281336"/>
          </a:xfrm>
          <a:prstGeom prst="rect">
            <a:avLst/>
          </a:prstGeom>
          <a:noFill/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MA-03</a:t>
            </a:r>
            <a:endParaRPr lang="ko-KR" altLang="en-US" sz="1400" dirty="0">
              <a:solidFill>
                <a:schemeClr val="tx1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C949BAF-00DE-AA7F-5B21-21F207893C46}"/>
              </a:ext>
            </a:extLst>
          </p:cNvPr>
          <p:cNvSpPr/>
          <p:nvPr/>
        </p:nvSpPr>
        <p:spPr>
          <a:xfrm>
            <a:off x="8380428" y="0"/>
            <a:ext cx="2129601" cy="279666"/>
          </a:xfrm>
          <a:prstGeom prst="rect">
            <a:avLst/>
          </a:prstGeom>
          <a:noFill/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메인 페이지 </a:t>
            </a:r>
            <a:r>
              <a:rPr lang="en-US" altLang="ko-KR" sz="12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(</a:t>
            </a:r>
            <a:r>
              <a:rPr lang="ko-KR" altLang="en-US" sz="12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스냅 스크롤</a:t>
            </a:r>
            <a:r>
              <a:rPr lang="en-US" altLang="ko-KR" sz="12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-2)</a:t>
            </a:r>
            <a:endParaRPr lang="ko-KR" altLang="en-US" sz="1200" dirty="0">
              <a:solidFill>
                <a:schemeClr val="tx1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48C07E41-B7F8-6EF7-86EC-58F880998ABC}"/>
              </a:ext>
            </a:extLst>
          </p:cNvPr>
          <p:cNvSpPr/>
          <p:nvPr/>
        </p:nvSpPr>
        <p:spPr>
          <a:xfrm>
            <a:off x="10510030" y="-292"/>
            <a:ext cx="934110" cy="279958"/>
          </a:xfrm>
          <a:prstGeom prst="rect">
            <a:avLst/>
          </a:prstGeom>
          <a:solidFill>
            <a:schemeClr val="bg2">
              <a:lumMod val="75000"/>
              <a:alpha val="50000"/>
            </a:schemeClr>
          </a:solidFill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페이지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0A10328B-320B-8A9C-FE3C-689C4CA893D6}"/>
              </a:ext>
            </a:extLst>
          </p:cNvPr>
          <p:cNvSpPr/>
          <p:nvPr/>
        </p:nvSpPr>
        <p:spPr>
          <a:xfrm>
            <a:off x="11444140" y="397"/>
            <a:ext cx="746695" cy="279958"/>
          </a:xfrm>
          <a:prstGeom prst="rect">
            <a:avLst/>
          </a:prstGeom>
          <a:noFill/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4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0367A6E-4812-2AC5-1301-9400D937F580}"/>
              </a:ext>
            </a:extLst>
          </p:cNvPr>
          <p:cNvSpPr/>
          <p:nvPr/>
        </p:nvSpPr>
        <p:spPr>
          <a:xfrm>
            <a:off x="3120273" y="0"/>
            <a:ext cx="1357977" cy="282931"/>
          </a:xfrm>
          <a:prstGeom prst="rect">
            <a:avLst/>
          </a:prstGeom>
          <a:solidFill>
            <a:schemeClr val="bg2">
              <a:lumMod val="75000"/>
              <a:alpha val="50000"/>
            </a:schemeClr>
          </a:solidFill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화면 경로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03D0689-7584-659D-07F4-9D4F22817681}"/>
              </a:ext>
            </a:extLst>
          </p:cNvPr>
          <p:cNvSpPr/>
          <p:nvPr/>
        </p:nvSpPr>
        <p:spPr>
          <a:xfrm>
            <a:off x="4478249" y="0"/>
            <a:ext cx="2544199" cy="279666"/>
          </a:xfrm>
          <a:prstGeom prst="rect">
            <a:avLst/>
          </a:prstGeom>
          <a:noFill/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Main</a:t>
            </a:r>
            <a:endParaRPr lang="ko-KR" altLang="en-US" sz="1400" dirty="0">
              <a:solidFill>
                <a:schemeClr val="tx1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4851CBD-44B9-B913-867A-E317AE94ED34}"/>
              </a:ext>
            </a:extLst>
          </p:cNvPr>
          <p:cNvSpPr/>
          <p:nvPr/>
        </p:nvSpPr>
        <p:spPr>
          <a:xfrm>
            <a:off x="9172575" y="279667"/>
            <a:ext cx="3019426" cy="279666"/>
          </a:xfrm>
          <a:prstGeom prst="rect">
            <a:avLst/>
          </a:prstGeom>
          <a:solidFill>
            <a:schemeClr val="bg2">
              <a:lumMod val="75000"/>
              <a:alpha val="50000"/>
            </a:schemeClr>
          </a:solidFill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Description</a:t>
            </a:r>
            <a:endParaRPr lang="ko-KR" altLang="en-US" sz="1400" dirty="0">
              <a:solidFill>
                <a:schemeClr val="tx1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10593DBE-E455-49E3-F4AE-0EF43942A6A8}"/>
              </a:ext>
            </a:extLst>
          </p:cNvPr>
          <p:cNvGrpSpPr/>
          <p:nvPr/>
        </p:nvGrpSpPr>
        <p:grpSpPr>
          <a:xfrm>
            <a:off x="9172575" y="558935"/>
            <a:ext cx="3018260" cy="1950585"/>
            <a:chOff x="9172575" y="558936"/>
            <a:chExt cx="3018260" cy="1100182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489C59EB-EAAB-25E4-17AF-727174E5C8E0}"/>
                </a:ext>
              </a:extLst>
            </p:cNvPr>
            <p:cNvSpPr/>
            <p:nvPr/>
          </p:nvSpPr>
          <p:spPr>
            <a:xfrm>
              <a:off x="9172575" y="558936"/>
              <a:ext cx="688370" cy="1100182"/>
            </a:xfrm>
            <a:prstGeom prst="rect">
              <a:avLst/>
            </a:prstGeom>
            <a:noFill/>
            <a:ln>
              <a:solidFill>
                <a:schemeClr val="tx2">
                  <a:lumMod val="90000"/>
                  <a:lumOff val="1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  <a:latin typeface="Noto Sans KR Black" panose="020B0200000000000000" pitchFamily="50" charset="-127"/>
                  <a:ea typeface="Noto Sans KR Black" panose="020B0200000000000000" pitchFamily="50" charset="-127"/>
                </a:rPr>
                <a:t>1</a:t>
              </a:r>
              <a:endParaRPr lang="ko-KR" altLang="en-US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BA55B63B-1FF6-2C59-0104-86B99656F494}"/>
                </a:ext>
              </a:extLst>
            </p:cNvPr>
            <p:cNvSpPr/>
            <p:nvPr/>
          </p:nvSpPr>
          <p:spPr>
            <a:xfrm>
              <a:off x="9860945" y="558936"/>
              <a:ext cx="2329890" cy="1100182"/>
            </a:xfrm>
            <a:prstGeom prst="rect">
              <a:avLst/>
            </a:prstGeom>
            <a:noFill/>
            <a:ln>
              <a:solidFill>
                <a:schemeClr val="tx2">
                  <a:lumMod val="90000"/>
                  <a:lumOff val="1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dirty="0" err="1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머신러닝과</a:t>
              </a:r>
              <a:r>
                <a:rPr lang="ko-KR" altLang="en-US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통계 대시보드 두 가지 서비스를 카드 형태로 나란히 표시한다</a:t>
              </a:r>
              <a:r>
                <a:rPr lang="en-US" altLang="ko-KR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sz="14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각 카드에는 서비스명</a:t>
              </a:r>
              <a:r>
                <a:rPr lang="en-US" altLang="ko-KR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, </a:t>
              </a:r>
              <a:r>
                <a:rPr lang="ko-KR" altLang="en-US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한 줄 소개 문구</a:t>
              </a:r>
              <a:r>
                <a:rPr lang="en-US" altLang="ko-KR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, </a:t>
              </a:r>
              <a:r>
                <a:rPr lang="ko-KR" altLang="en-US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바로가기 버튼이 포함된다</a:t>
              </a:r>
              <a:r>
                <a:rPr lang="en-US" altLang="ko-KR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.</a:t>
              </a:r>
              <a:endParaRPr lang="ko-KR" altLang="en-US" sz="14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547D05F0-7B1D-B9DC-32DF-7007B3FA04B4}"/>
              </a:ext>
            </a:extLst>
          </p:cNvPr>
          <p:cNvGrpSpPr/>
          <p:nvPr/>
        </p:nvGrpSpPr>
        <p:grpSpPr>
          <a:xfrm>
            <a:off x="9172575" y="4829735"/>
            <a:ext cx="3018260" cy="2028266"/>
            <a:chOff x="9172575" y="558936"/>
            <a:chExt cx="3018260" cy="1100182"/>
          </a:xfrm>
        </p:grpSpPr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672D83B0-F619-D7FB-0F11-6EDA33453D74}"/>
                </a:ext>
              </a:extLst>
            </p:cNvPr>
            <p:cNvSpPr/>
            <p:nvPr/>
          </p:nvSpPr>
          <p:spPr>
            <a:xfrm>
              <a:off x="9172575" y="558936"/>
              <a:ext cx="688370" cy="1100182"/>
            </a:xfrm>
            <a:prstGeom prst="rect">
              <a:avLst/>
            </a:prstGeom>
            <a:noFill/>
            <a:ln>
              <a:solidFill>
                <a:schemeClr val="tx2">
                  <a:lumMod val="90000"/>
                  <a:lumOff val="1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  <a:latin typeface="Noto Sans KR Black" panose="020B0200000000000000" pitchFamily="50" charset="-127"/>
                  <a:ea typeface="Noto Sans KR Black" panose="020B0200000000000000" pitchFamily="50" charset="-127"/>
                </a:rPr>
                <a:t>3</a:t>
              </a:r>
              <a:endParaRPr lang="ko-KR" altLang="en-US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ABDC9C94-89AD-2047-1D80-EE8C591EE7D2}"/>
                </a:ext>
              </a:extLst>
            </p:cNvPr>
            <p:cNvSpPr/>
            <p:nvPr/>
          </p:nvSpPr>
          <p:spPr>
            <a:xfrm>
              <a:off x="9860945" y="558936"/>
              <a:ext cx="2329890" cy="1100182"/>
            </a:xfrm>
            <a:prstGeom prst="rect">
              <a:avLst/>
            </a:prstGeom>
            <a:noFill/>
            <a:ln>
              <a:solidFill>
                <a:schemeClr val="tx2">
                  <a:lumMod val="90000"/>
                  <a:lumOff val="1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통계 대시보드 서비스 소개 카드 하단의 ‘통계 </a:t>
              </a:r>
              <a:r>
                <a:rPr lang="ko-KR" altLang="en-US" sz="1400" dirty="0" err="1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보러가기</a:t>
              </a:r>
              <a:r>
                <a:rPr lang="ko-KR" altLang="en-US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’ 버튼이다</a:t>
              </a:r>
              <a:r>
                <a:rPr lang="en-US" altLang="ko-KR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sz="14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버튼 클릭 시 통계 대시보드 화면</a:t>
              </a:r>
              <a:r>
                <a:rPr lang="en-US" altLang="ko-KR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(ST-01)</a:t>
              </a:r>
              <a:r>
                <a:rPr lang="ko-KR" altLang="en-US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으로 이동한다</a:t>
              </a:r>
              <a:r>
                <a:rPr lang="en-US" altLang="ko-KR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.</a:t>
              </a:r>
              <a:endParaRPr lang="ko-KR" altLang="en-US" sz="14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36AE9FCF-E335-9535-C66E-1422638BEAF6}"/>
              </a:ext>
            </a:extLst>
          </p:cNvPr>
          <p:cNvSpPr/>
          <p:nvPr/>
        </p:nvSpPr>
        <p:spPr>
          <a:xfrm>
            <a:off x="536219" y="2172063"/>
            <a:ext cx="8098970" cy="2995127"/>
          </a:xfrm>
          <a:prstGeom prst="roundRect">
            <a:avLst/>
          </a:prstGeom>
          <a:noFill/>
          <a:ln w="19050">
            <a:solidFill>
              <a:schemeClr val="tx2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1F96DFA6-EFEB-D511-1058-5BCC3B7F13FB}"/>
              </a:ext>
            </a:extLst>
          </p:cNvPr>
          <p:cNvSpPr/>
          <p:nvPr/>
        </p:nvSpPr>
        <p:spPr>
          <a:xfrm>
            <a:off x="908182" y="4344542"/>
            <a:ext cx="1129004" cy="485192"/>
          </a:xfrm>
          <a:prstGeom prst="roundRect">
            <a:avLst/>
          </a:prstGeom>
          <a:noFill/>
          <a:ln w="19050">
            <a:solidFill>
              <a:schemeClr val="tx2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6181D167-2F89-1249-E591-86843F8D8664}"/>
              </a:ext>
            </a:extLst>
          </p:cNvPr>
          <p:cNvSpPr/>
          <p:nvPr/>
        </p:nvSpPr>
        <p:spPr>
          <a:xfrm>
            <a:off x="4784749" y="4344542"/>
            <a:ext cx="1129004" cy="485192"/>
          </a:xfrm>
          <a:prstGeom prst="roundRect">
            <a:avLst/>
          </a:prstGeom>
          <a:noFill/>
          <a:ln w="19050">
            <a:solidFill>
              <a:schemeClr val="tx2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6D40E335-3D63-64C9-6FC8-E545D853A8D6}"/>
              </a:ext>
            </a:extLst>
          </p:cNvPr>
          <p:cNvSpPr/>
          <p:nvPr/>
        </p:nvSpPr>
        <p:spPr>
          <a:xfrm>
            <a:off x="465743" y="1846765"/>
            <a:ext cx="294017" cy="373299"/>
          </a:xfrm>
          <a:prstGeom prst="ellipse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1</a:t>
            </a:r>
            <a:endParaRPr lang="ko-KR" altLang="en-US" sz="1400" dirty="0">
              <a:solidFill>
                <a:schemeClr val="tx1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24654CCD-7113-5355-1371-2196425BD55E}"/>
              </a:ext>
            </a:extLst>
          </p:cNvPr>
          <p:cNvSpPr/>
          <p:nvPr/>
        </p:nvSpPr>
        <p:spPr>
          <a:xfrm>
            <a:off x="2011278" y="3971243"/>
            <a:ext cx="294017" cy="373299"/>
          </a:xfrm>
          <a:prstGeom prst="ellipse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2</a:t>
            </a:r>
            <a:endParaRPr lang="ko-KR" altLang="en-US" sz="1400" dirty="0">
              <a:solidFill>
                <a:schemeClr val="tx1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95952AE0-C0F0-4993-F9C0-46A7BB59E623}"/>
              </a:ext>
            </a:extLst>
          </p:cNvPr>
          <p:cNvSpPr/>
          <p:nvPr/>
        </p:nvSpPr>
        <p:spPr>
          <a:xfrm>
            <a:off x="5887845" y="4006915"/>
            <a:ext cx="294017" cy="373299"/>
          </a:xfrm>
          <a:prstGeom prst="ellipse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3</a:t>
            </a:r>
            <a:endParaRPr lang="ko-KR" altLang="en-US" sz="1400" dirty="0">
              <a:solidFill>
                <a:schemeClr val="tx1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A775252F-FC89-2025-C8B7-9FE7F216104D}"/>
              </a:ext>
            </a:extLst>
          </p:cNvPr>
          <p:cNvGrpSpPr/>
          <p:nvPr/>
        </p:nvGrpSpPr>
        <p:grpSpPr>
          <a:xfrm>
            <a:off x="9172575" y="2509520"/>
            <a:ext cx="3018260" cy="2320214"/>
            <a:chOff x="9172575" y="558936"/>
            <a:chExt cx="3018260" cy="110018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0C5E90C-B4A0-712B-990C-84BA51C0DB24}"/>
                </a:ext>
              </a:extLst>
            </p:cNvPr>
            <p:cNvSpPr/>
            <p:nvPr/>
          </p:nvSpPr>
          <p:spPr>
            <a:xfrm>
              <a:off x="9172575" y="558936"/>
              <a:ext cx="688370" cy="1100182"/>
            </a:xfrm>
            <a:prstGeom prst="rect">
              <a:avLst/>
            </a:prstGeom>
            <a:noFill/>
            <a:ln>
              <a:solidFill>
                <a:schemeClr val="tx2">
                  <a:lumMod val="90000"/>
                  <a:lumOff val="1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  <a:latin typeface="Noto Sans KR Black" panose="020B0200000000000000" pitchFamily="50" charset="-127"/>
                  <a:ea typeface="Noto Sans KR Black" panose="020B0200000000000000" pitchFamily="50" charset="-127"/>
                </a:rPr>
                <a:t>2</a:t>
              </a:r>
              <a:endParaRPr lang="ko-KR" altLang="en-US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BA3D5BC4-93FB-284C-3C31-3CA5E69873F2}"/>
                </a:ext>
              </a:extLst>
            </p:cNvPr>
            <p:cNvSpPr/>
            <p:nvPr/>
          </p:nvSpPr>
          <p:spPr>
            <a:xfrm>
              <a:off x="9860945" y="558936"/>
              <a:ext cx="2329890" cy="1100182"/>
            </a:xfrm>
            <a:prstGeom prst="rect">
              <a:avLst/>
            </a:prstGeom>
            <a:noFill/>
            <a:ln>
              <a:solidFill>
                <a:schemeClr val="tx2">
                  <a:lumMod val="90000"/>
                  <a:lumOff val="1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dirty="0" err="1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머신러닝</a:t>
              </a:r>
              <a:r>
                <a:rPr lang="ko-KR" altLang="en-US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예측 서비스 소개 카드 하단의 ‘예측 결과 보기’ 버튼이다</a:t>
              </a:r>
              <a:r>
                <a:rPr lang="en-US" altLang="ko-KR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sz="14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버튼 클릭 시 </a:t>
              </a:r>
              <a:r>
                <a:rPr lang="ko-KR" altLang="en-US" sz="1400" dirty="0" err="1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머신러닝</a:t>
              </a:r>
              <a:r>
                <a:rPr lang="ko-KR" altLang="en-US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화면</a:t>
              </a:r>
              <a:r>
                <a:rPr lang="en-US" altLang="ko-KR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(ML-01)</a:t>
              </a:r>
              <a:r>
                <a:rPr lang="ko-KR" altLang="en-US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으로 이동한다</a:t>
              </a:r>
              <a:r>
                <a:rPr lang="en-US" altLang="ko-KR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.</a:t>
              </a:r>
              <a:endParaRPr lang="ko-KR" altLang="en-US" sz="14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365966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CDD412-2E41-F024-FC64-7AF1368504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스크린샷, 텍스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AE0F379-25E2-1E39-3BFE-0B6A1EF503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45349"/>
            <a:ext cx="9172575" cy="4231337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A26D596C-AC1E-01F5-DF01-952ECD6F4116}"/>
              </a:ext>
            </a:extLst>
          </p:cNvPr>
          <p:cNvSpPr/>
          <p:nvPr/>
        </p:nvSpPr>
        <p:spPr>
          <a:xfrm>
            <a:off x="0" y="-982"/>
            <a:ext cx="1369276" cy="282931"/>
          </a:xfrm>
          <a:prstGeom prst="rect">
            <a:avLst/>
          </a:prstGeom>
          <a:solidFill>
            <a:schemeClr val="bg2">
              <a:lumMod val="75000"/>
              <a:alpha val="50000"/>
            </a:schemeClr>
          </a:solidFill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화면 코드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5029589-86B9-399A-A05D-ADC39DBAF532}"/>
              </a:ext>
            </a:extLst>
          </p:cNvPr>
          <p:cNvSpPr/>
          <p:nvPr/>
        </p:nvSpPr>
        <p:spPr>
          <a:xfrm>
            <a:off x="7022450" y="-982"/>
            <a:ext cx="1357977" cy="282931"/>
          </a:xfrm>
          <a:prstGeom prst="rect">
            <a:avLst/>
          </a:prstGeom>
          <a:solidFill>
            <a:schemeClr val="bg2">
              <a:lumMod val="75000"/>
              <a:alpha val="50000"/>
            </a:schemeClr>
          </a:solidFill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페이지 명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8BB11A7-92CA-2993-4EA9-30930EFF5268}"/>
              </a:ext>
            </a:extLst>
          </p:cNvPr>
          <p:cNvSpPr/>
          <p:nvPr/>
        </p:nvSpPr>
        <p:spPr>
          <a:xfrm>
            <a:off x="1369277" y="-981"/>
            <a:ext cx="1750996" cy="281336"/>
          </a:xfrm>
          <a:prstGeom prst="rect">
            <a:avLst/>
          </a:prstGeom>
          <a:noFill/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MA-04</a:t>
            </a:r>
            <a:endParaRPr lang="ko-KR" altLang="en-US" sz="1400" dirty="0">
              <a:solidFill>
                <a:schemeClr val="tx1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837A1482-3EEB-A8DC-8A3D-FEFFF89009B0}"/>
              </a:ext>
            </a:extLst>
          </p:cNvPr>
          <p:cNvSpPr/>
          <p:nvPr/>
        </p:nvSpPr>
        <p:spPr>
          <a:xfrm>
            <a:off x="8380428" y="0"/>
            <a:ext cx="2129601" cy="279666"/>
          </a:xfrm>
          <a:prstGeom prst="rect">
            <a:avLst/>
          </a:prstGeom>
          <a:noFill/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메인 페이지 </a:t>
            </a:r>
            <a:r>
              <a:rPr lang="en-US" altLang="ko-KR" sz="12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(</a:t>
            </a:r>
            <a:r>
              <a:rPr lang="ko-KR" altLang="en-US" sz="12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스냅 스크롤</a:t>
            </a:r>
            <a:r>
              <a:rPr lang="en-US" altLang="ko-KR" sz="12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-3)</a:t>
            </a:r>
            <a:endParaRPr lang="ko-KR" altLang="en-US" sz="1200" dirty="0">
              <a:solidFill>
                <a:schemeClr val="tx1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A170613-FB55-85DF-FD69-DA71FCD4D1CE}"/>
              </a:ext>
            </a:extLst>
          </p:cNvPr>
          <p:cNvSpPr/>
          <p:nvPr/>
        </p:nvSpPr>
        <p:spPr>
          <a:xfrm>
            <a:off x="10510030" y="-292"/>
            <a:ext cx="934110" cy="279958"/>
          </a:xfrm>
          <a:prstGeom prst="rect">
            <a:avLst/>
          </a:prstGeom>
          <a:solidFill>
            <a:schemeClr val="bg2">
              <a:lumMod val="75000"/>
              <a:alpha val="50000"/>
            </a:schemeClr>
          </a:solidFill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페이지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E2B3D18-0028-DF93-18DA-407FE3B3CAD3}"/>
              </a:ext>
            </a:extLst>
          </p:cNvPr>
          <p:cNvSpPr/>
          <p:nvPr/>
        </p:nvSpPr>
        <p:spPr>
          <a:xfrm>
            <a:off x="11444140" y="397"/>
            <a:ext cx="746695" cy="279958"/>
          </a:xfrm>
          <a:prstGeom prst="rect">
            <a:avLst/>
          </a:prstGeom>
          <a:noFill/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5</a:t>
            </a:r>
            <a:endParaRPr lang="ko-KR" altLang="en-US" sz="1400" dirty="0">
              <a:solidFill>
                <a:schemeClr val="tx1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924A4152-30C8-7F22-8B89-A6EF98B65352}"/>
              </a:ext>
            </a:extLst>
          </p:cNvPr>
          <p:cNvSpPr/>
          <p:nvPr/>
        </p:nvSpPr>
        <p:spPr>
          <a:xfrm>
            <a:off x="3120273" y="0"/>
            <a:ext cx="1357977" cy="282931"/>
          </a:xfrm>
          <a:prstGeom prst="rect">
            <a:avLst/>
          </a:prstGeom>
          <a:solidFill>
            <a:schemeClr val="bg2">
              <a:lumMod val="75000"/>
              <a:alpha val="50000"/>
            </a:schemeClr>
          </a:solidFill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화면 경로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E1D9233-73C5-23B5-C13F-E51FACFC2ABF}"/>
              </a:ext>
            </a:extLst>
          </p:cNvPr>
          <p:cNvSpPr/>
          <p:nvPr/>
        </p:nvSpPr>
        <p:spPr>
          <a:xfrm>
            <a:off x="4478249" y="0"/>
            <a:ext cx="2544199" cy="279666"/>
          </a:xfrm>
          <a:prstGeom prst="rect">
            <a:avLst/>
          </a:prstGeom>
          <a:noFill/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Main</a:t>
            </a:r>
            <a:endParaRPr lang="ko-KR" altLang="en-US" sz="1400" dirty="0">
              <a:solidFill>
                <a:schemeClr val="tx1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A6626F1-C087-D86D-B73C-8E9329644684}"/>
              </a:ext>
            </a:extLst>
          </p:cNvPr>
          <p:cNvSpPr/>
          <p:nvPr/>
        </p:nvSpPr>
        <p:spPr>
          <a:xfrm>
            <a:off x="9172575" y="279667"/>
            <a:ext cx="3019426" cy="279666"/>
          </a:xfrm>
          <a:prstGeom prst="rect">
            <a:avLst/>
          </a:prstGeom>
          <a:solidFill>
            <a:schemeClr val="bg2">
              <a:lumMod val="75000"/>
              <a:alpha val="50000"/>
            </a:schemeClr>
          </a:solidFill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Description</a:t>
            </a:r>
            <a:endParaRPr lang="ko-KR" altLang="en-US" sz="1400" dirty="0">
              <a:solidFill>
                <a:schemeClr val="tx1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B3F2086C-FA37-4331-FA7E-07CC8BEA1471}"/>
              </a:ext>
            </a:extLst>
          </p:cNvPr>
          <p:cNvGrpSpPr/>
          <p:nvPr/>
        </p:nvGrpSpPr>
        <p:grpSpPr>
          <a:xfrm>
            <a:off x="9173740" y="558936"/>
            <a:ext cx="3018260" cy="3312024"/>
            <a:chOff x="9172575" y="558936"/>
            <a:chExt cx="3018260" cy="1100182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78BD3E27-3EFA-5731-DE62-06BADCC9A8B1}"/>
                </a:ext>
              </a:extLst>
            </p:cNvPr>
            <p:cNvSpPr/>
            <p:nvPr/>
          </p:nvSpPr>
          <p:spPr>
            <a:xfrm>
              <a:off x="9172575" y="558936"/>
              <a:ext cx="688370" cy="1100182"/>
            </a:xfrm>
            <a:prstGeom prst="rect">
              <a:avLst/>
            </a:prstGeom>
            <a:noFill/>
            <a:ln>
              <a:solidFill>
                <a:schemeClr val="tx2">
                  <a:lumMod val="90000"/>
                  <a:lumOff val="1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  <a:latin typeface="Noto Sans KR Black" panose="020B0200000000000000" pitchFamily="50" charset="-127"/>
                  <a:ea typeface="Noto Sans KR Black" panose="020B0200000000000000" pitchFamily="50" charset="-127"/>
                </a:rPr>
                <a:t>1</a:t>
              </a:r>
              <a:endParaRPr lang="ko-KR" altLang="en-US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44A7ACBC-77BE-91F2-22E6-13BD0062AE8D}"/>
                </a:ext>
              </a:extLst>
            </p:cNvPr>
            <p:cNvSpPr/>
            <p:nvPr/>
          </p:nvSpPr>
          <p:spPr>
            <a:xfrm>
              <a:off x="9860945" y="558936"/>
              <a:ext cx="2329890" cy="1100182"/>
            </a:xfrm>
            <a:prstGeom prst="rect">
              <a:avLst/>
            </a:prstGeom>
            <a:noFill/>
            <a:ln>
              <a:solidFill>
                <a:schemeClr val="tx2">
                  <a:lumMod val="90000"/>
                  <a:lumOff val="1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sz="14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데이터 기반 보고서 생성</a:t>
              </a:r>
              <a:r>
                <a:rPr lang="en-US" altLang="ko-KR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,</a:t>
              </a:r>
              <a:r>
                <a:rPr lang="ko-KR" altLang="en-US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정책 아이디어 제안</a:t>
              </a:r>
              <a:r>
                <a:rPr lang="en-US" altLang="ko-KR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, </a:t>
              </a:r>
              <a:r>
                <a:rPr lang="ko-KR" altLang="en-US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근거 기반 질의 응답을 제공합니다</a:t>
              </a:r>
              <a:r>
                <a:rPr lang="en-US" altLang="ko-KR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.</a:t>
              </a: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AF72A985-11E7-F7C7-F186-535B73A4FBD9}"/>
              </a:ext>
            </a:extLst>
          </p:cNvPr>
          <p:cNvGrpSpPr/>
          <p:nvPr/>
        </p:nvGrpSpPr>
        <p:grpSpPr>
          <a:xfrm>
            <a:off x="9173158" y="3870960"/>
            <a:ext cx="3018260" cy="2987040"/>
            <a:chOff x="9172575" y="558936"/>
            <a:chExt cx="3018260" cy="1100182"/>
          </a:xfrm>
        </p:grpSpPr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605B7BB7-B9CE-CCBF-DA8E-482BFBDEC7CA}"/>
                </a:ext>
              </a:extLst>
            </p:cNvPr>
            <p:cNvSpPr/>
            <p:nvPr/>
          </p:nvSpPr>
          <p:spPr>
            <a:xfrm>
              <a:off x="9172575" y="558936"/>
              <a:ext cx="688370" cy="1100182"/>
            </a:xfrm>
            <a:prstGeom prst="rect">
              <a:avLst/>
            </a:prstGeom>
            <a:noFill/>
            <a:ln>
              <a:solidFill>
                <a:schemeClr val="tx2">
                  <a:lumMod val="90000"/>
                  <a:lumOff val="1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  <a:latin typeface="Noto Sans KR Black" panose="020B0200000000000000" pitchFamily="50" charset="-127"/>
                  <a:ea typeface="Noto Sans KR Black" panose="020B0200000000000000" pitchFamily="50" charset="-127"/>
                </a:rPr>
                <a:t>2</a:t>
              </a:r>
              <a:endParaRPr lang="ko-KR" altLang="en-US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F8996D0F-6FCB-F9FB-C544-092E0A028456}"/>
                </a:ext>
              </a:extLst>
            </p:cNvPr>
            <p:cNvSpPr/>
            <p:nvPr/>
          </p:nvSpPr>
          <p:spPr>
            <a:xfrm>
              <a:off x="9860945" y="558936"/>
              <a:ext cx="2329890" cy="1100182"/>
            </a:xfrm>
            <a:prstGeom prst="rect">
              <a:avLst/>
            </a:prstGeom>
            <a:noFill/>
            <a:ln>
              <a:solidFill>
                <a:schemeClr val="tx2">
                  <a:lumMod val="90000"/>
                  <a:lumOff val="1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‘</a:t>
              </a:r>
              <a:r>
                <a:rPr lang="ko-KR" altLang="en-US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생성형 </a:t>
              </a:r>
              <a:r>
                <a:rPr lang="en-US" altLang="ko-KR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AI </a:t>
              </a:r>
              <a:r>
                <a:rPr lang="ko-KR" altLang="en-US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페이지로 이동’ 버튼을 클릭하면 생성형</a:t>
              </a:r>
              <a:r>
                <a:rPr lang="en-US" altLang="ko-KR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AI</a:t>
              </a:r>
              <a:r>
                <a:rPr lang="ko-KR" altLang="en-US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화면으로 이동한다</a:t>
              </a:r>
              <a:r>
                <a:rPr lang="en-US" altLang="ko-KR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.</a:t>
              </a:r>
              <a:endParaRPr lang="ko-KR" altLang="en-US" sz="14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B563BD75-81DA-48E3-C0E4-5BDBD1A7045C}"/>
              </a:ext>
            </a:extLst>
          </p:cNvPr>
          <p:cNvSpPr/>
          <p:nvPr/>
        </p:nvSpPr>
        <p:spPr>
          <a:xfrm>
            <a:off x="364657" y="1988456"/>
            <a:ext cx="8634199" cy="3324195"/>
          </a:xfrm>
          <a:prstGeom prst="roundRect">
            <a:avLst/>
          </a:prstGeom>
          <a:noFill/>
          <a:ln w="19050">
            <a:solidFill>
              <a:schemeClr val="tx2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3FC90BD1-9B6E-BB9B-9DD4-708C0DE69BF9}"/>
              </a:ext>
            </a:extLst>
          </p:cNvPr>
          <p:cNvSpPr/>
          <p:nvPr/>
        </p:nvSpPr>
        <p:spPr>
          <a:xfrm>
            <a:off x="363492" y="1653905"/>
            <a:ext cx="294017" cy="334551"/>
          </a:xfrm>
          <a:prstGeom prst="ellipse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1</a:t>
            </a:r>
            <a:endParaRPr lang="ko-KR" altLang="en-US" sz="1400" dirty="0">
              <a:solidFill>
                <a:schemeClr val="tx1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350E8ED8-9ED5-597F-7E86-9F726237DE98}"/>
              </a:ext>
            </a:extLst>
          </p:cNvPr>
          <p:cNvSpPr/>
          <p:nvPr/>
        </p:nvSpPr>
        <p:spPr>
          <a:xfrm>
            <a:off x="684638" y="4163924"/>
            <a:ext cx="1466473" cy="482715"/>
          </a:xfrm>
          <a:prstGeom prst="roundRect">
            <a:avLst/>
          </a:prstGeom>
          <a:noFill/>
          <a:ln w="19050">
            <a:solidFill>
              <a:schemeClr val="tx2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20B1647A-3274-04F1-97E9-2248AEE15919}"/>
              </a:ext>
            </a:extLst>
          </p:cNvPr>
          <p:cNvSpPr/>
          <p:nvPr/>
        </p:nvSpPr>
        <p:spPr>
          <a:xfrm>
            <a:off x="2097766" y="4012789"/>
            <a:ext cx="294017" cy="334551"/>
          </a:xfrm>
          <a:prstGeom prst="ellipse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2</a:t>
            </a:r>
            <a:endParaRPr lang="ko-KR" altLang="en-US" sz="1400" dirty="0">
              <a:solidFill>
                <a:schemeClr val="tx1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195539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E4ACA1-75C5-D69C-A37C-47DB2A3A7B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스크린샷, 인간의 얼굴, 비디오, 의류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AA769CA-7361-FAEC-EB54-8B643F57BE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90345"/>
            <a:ext cx="9172575" cy="4387941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A03D2DE9-C30E-FF17-E6DD-5F25517C241B}"/>
              </a:ext>
            </a:extLst>
          </p:cNvPr>
          <p:cNvSpPr/>
          <p:nvPr/>
        </p:nvSpPr>
        <p:spPr>
          <a:xfrm>
            <a:off x="0" y="-982"/>
            <a:ext cx="1369276" cy="282931"/>
          </a:xfrm>
          <a:prstGeom prst="rect">
            <a:avLst/>
          </a:prstGeom>
          <a:solidFill>
            <a:schemeClr val="bg2">
              <a:lumMod val="75000"/>
              <a:alpha val="50000"/>
            </a:schemeClr>
          </a:solidFill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화면 코드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ACCC0DC-5B55-A661-B19E-047DBF2270A4}"/>
              </a:ext>
            </a:extLst>
          </p:cNvPr>
          <p:cNvSpPr/>
          <p:nvPr/>
        </p:nvSpPr>
        <p:spPr>
          <a:xfrm>
            <a:off x="7022450" y="-982"/>
            <a:ext cx="1357977" cy="282931"/>
          </a:xfrm>
          <a:prstGeom prst="rect">
            <a:avLst/>
          </a:prstGeom>
          <a:solidFill>
            <a:schemeClr val="bg2">
              <a:lumMod val="75000"/>
              <a:alpha val="50000"/>
            </a:schemeClr>
          </a:solidFill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페이지 명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5846873-8212-255B-C8EB-57DE248EC132}"/>
              </a:ext>
            </a:extLst>
          </p:cNvPr>
          <p:cNvSpPr/>
          <p:nvPr/>
        </p:nvSpPr>
        <p:spPr>
          <a:xfrm>
            <a:off x="1369277" y="-981"/>
            <a:ext cx="1750996" cy="281336"/>
          </a:xfrm>
          <a:prstGeom prst="rect">
            <a:avLst/>
          </a:prstGeom>
          <a:noFill/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MA-05</a:t>
            </a:r>
            <a:endParaRPr lang="ko-KR" altLang="en-US" sz="1400" dirty="0">
              <a:solidFill>
                <a:schemeClr val="tx1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63257515-8137-4072-3FCD-87C77E9B5068}"/>
              </a:ext>
            </a:extLst>
          </p:cNvPr>
          <p:cNvSpPr/>
          <p:nvPr/>
        </p:nvSpPr>
        <p:spPr>
          <a:xfrm>
            <a:off x="8380428" y="0"/>
            <a:ext cx="2129601" cy="279666"/>
          </a:xfrm>
          <a:prstGeom prst="rect">
            <a:avLst/>
          </a:prstGeom>
          <a:noFill/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메인 페이지 </a:t>
            </a:r>
            <a:r>
              <a:rPr lang="en-US" altLang="ko-KR" sz="12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(</a:t>
            </a:r>
            <a:r>
              <a:rPr lang="ko-KR" altLang="en-US" sz="12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스냅 스크롤</a:t>
            </a:r>
            <a:r>
              <a:rPr lang="en-US" altLang="ko-KR" sz="12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-4)</a:t>
            </a:r>
            <a:endParaRPr lang="ko-KR" altLang="en-US" sz="1200" dirty="0">
              <a:solidFill>
                <a:schemeClr val="tx1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7726F6C-A0A6-FCF3-B73C-D6930DD2CFE0}"/>
              </a:ext>
            </a:extLst>
          </p:cNvPr>
          <p:cNvSpPr/>
          <p:nvPr/>
        </p:nvSpPr>
        <p:spPr>
          <a:xfrm>
            <a:off x="10510030" y="-292"/>
            <a:ext cx="934110" cy="279958"/>
          </a:xfrm>
          <a:prstGeom prst="rect">
            <a:avLst/>
          </a:prstGeom>
          <a:solidFill>
            <a:schemeClr val="bg2">
              <a:lumMod val="75000"/>
              <a:alpha val="50000"/>
            </a:schemeClr>
          </a:solidFill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페이지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521FAE1-7069-A091-599D-82C69446533A}"/>
              </a:ext>
            </a:extLst>
          </p:cNvPr>
          <p:cNvSpPr/>
          <p:nvPr/>
        </p:nvSpPr>
        <p:spPr>
          <a:xfrm>
            <a:off x="11444140" y="397"/>
            <a:ext cx="746695" cy="279958"/>
          </a:xfrm>
          <a:prstGeom prst="rect">
            <a:avLst/>
          </a:prstGeom>
          <a:noFill/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6</a:t>
            </a:r>
            <a:endParaRPr lang="ko-KR" altLang="en-US" sz="1400" dirty="0">
              <a:solidFill>
                <a:schemeClr val="tx1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6D4A2B5A-D973-16CE-CC80-41F3D10752D1}"/>
              </a:ext>
            </a:extLst>
          </p:cNvPr>
          <p:cNvSpPr/>
          <p:nvPr/>
        </p:nvSpPr>
        <p:spPr>
          <a:xfrm>
            <a:off x="3120273" y="0"/>
            <a:ext cx="1357977" cy="282931"/>
          </a:xfrm>
          <a:prstGeom prst="rect">
            <a:avLst/>
          </a:prstGeom>
          <a:solidFill>
            <a:schemeClr val="bg2">
              <a:lumMod val="75000"/>
              <a:alpha val="50000"/>
            </a:schemeClr>
          </a:solidFill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화면 경로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3936435-8C94-6775-703F-DC555FEB1427}"/>
              </a:ext>
            </a:extLst>
          </p:cNvPr>
          <p:cNvSpPr/>
          <p:nvPr/>
        </p:nvSpPr>
        <p:spPr>
          <a:xfrm>
            <a:off x="4478249" y="0"/>
            <a:ext cx="2544199" cy="279666"/>
          </a:xfrm>
          <a:prstGeom prst="rect">
            <a:avLst/>
          </a:prstGeom>
          <a:noFill/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Main</a:t>
            </a:r>
            <a:endParaRPr lang="ko-KR" altLang="en-US" sz="1400" dirty="0">
              <a:solidFill>
                <a:schemeClr val="tx1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D43BE46-5CC7-1970-C2D8-C5F9EBFB1FFF}"/>
              </a:ext>
            </a:extLst>
          </p:cNvPr>
          <p:cNvSpPr/>
          <p:nvPr/>
        </p:nvSpPr>
        <p:spPr>
          <a:xfrm>
            <a:off x="9172575" y="279667"/>
            <a:ext cx="3019426" cy="279666"/>
          </a:xfrm>
          <a:prstGeom prst="rect">
            <a:avLst/>
          </a:prstGeom>
          <a:solidFill>
            <a:schemeClr val="bg2">
              <a:lumMod val="75000"/>
              <a:alpha val="50000"/>
            </a:schemeClr>
          </a:solidFill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Description</a:t>
            </a:r>
            <a:endParaRPr lang="ko-KR" altLang="en-US" sz="1400" dirty="0">
              <a:solidFill>
                <a:schemeClr val="tx1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A842EF54-E34F-6B30-B3EC-6FF57B15BFE2}"/>
              </a:ext>
            </a:extLst>
          </p:cNvPr>
          <p:cNvGrpSpPr/>
          <p:nvPr/>
        </p:nvGrpSpPr>
        <p:grpSpPr>
          <a:xfrm>
            <a:off x="9173740" y="558936"/>
            <a:ext cx="3018260" cy="3312024"/>
            <a:chOff x="9172575" y="558936"/>
            <a:chExt cx="3018260" cy="1100182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9B0E8218-ABCE-FCC2-43A4-A1930B4AAF33}"/>
                </a:ext>
              </a:extLst>
            </p:cNvPr>
            <p:cNvSpPr/>
            <p:nvPr/>
          </p:nvSpPr>
          <p:spPr>
            <a:xfrm>
              <a:off x="9172575" y="558936"/>
              <a:ext cx="688370" cy="1100182"/>
            </a:xfrm>
            <a:prstGeom prst="rect">
              <a:avLst/>
            </a:prstGeom>
            <a:noFill/>
            <a:ln>
              <a:solidFill>
                <a:schemeClr val="tx2">
                  <a:lumMod val="90000"/>
                  <a:lumOff val="1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  <a:latin typeface="Noto Sans KR Black" panose="020B0200000000000000" pitchFamily="50" charset="-127"/>
                  <a:ea typeface="Noto Sans KR Black" panose="020B0200000000000000" pitchFamily="50" charset="-127"/>
                </a:rPr>
                <a:t>1</a:t>
              </a:r>
              <a:endParaRPr lang="ko-KR" altLang="en-US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B54A7D97-EA4A-CDC2-8801-D32D7587DE35}"/>
                </a:ext>
              </a:extLst>
            </p:cNvPr>
            <p:cNvSpPr/>
            <p:nvPr/>
          </p:nvSpPr>
          <p:spPr>
            <a:xfrm>
              <a:off x="9860945" y="558936"/>
              <a:ext cx="2329890" cy="1100182"/>
            </a:xfrm>
            <a:prstGeom prst="rect">
              <a:avLst/>
            </a:prstGeom>
            <a:noFill/>
            <a:ln>
              <a:solidFill>
                <a:schemeClr val="tx2">
                  <a:lumMod val="90000"/>
                  <a:lumOff val="1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서비스 이용자 의견과 질문을 남길 수 있는 </a:t>
              </a:r>
              <a:r>
                <a:rPr lang="en-US" altLang="ko-KR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Q&amp;A </a:t>
              </a:r>
              <a:r>
                <a:rPr lang="ko-KR" altLang="en-US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게시판을 소개하는 섹션이다</a:t>
              </a:r>
              <a:r>
                <a:rPr lang="en-US" altLang="ko-KR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sz="14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섹션 제목</a:t>
              </a:r>
              <a:r>
                <a:rPr lang="en-US" altLang="ko-KR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(“Q&amp;A / </a:t>
              </a:r>
              <a:r>
                <a:rPr lang="ko-KR" altLang="en-US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게시판”</a:t>
              </a:r>
              <a:r>
                <a:rPr lang="en-US" altLang="ko-KR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)</a:t>
              </a:r>
              <a:r>
                <a:rPr lang="ko-KR" altLang="en-US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과 안내 문구를 배치해</a:t>
              </a:r>
              <a:r>
                <a:rPr lang="en-US" altLang="ko-KR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, </a:t>
              </a:r>
              <a:r>
                <a:rPr lang="ko-KR" altLang="en-US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서비스에 대한 피드백과 문의를 남기도록 안내한다</a:t>
              </a:r>
              <a:r>
                <a:rPr lang="en-US" altLang="ko-KR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.</a:t>
              </a:r>
              <a:endParaRPr lang="ko-KR" altLang="en-US" sz="14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E3A45B7B-4952-0EA5-27F0-A74AE07E0851}"/>
              </a:ext>
            </a:extLst>
          </p:cNvPr>
          <p:cNvGrpSpPr/>
          <p:nvPr/>
        </p:nvGrpSpPr>
        <p:grpSpPr>
          <a:xfrm>
            <a:off x="9173158" y="3870960"/>
            <a:ext cx="3018260" cy="2987040"/>
            <a:chOff x="9172575" y="558936"/>
            <a:chExt cx="3018260" cy="1100182"/>
          </a:xfrm>
        </p:grpSpPr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02BE0EAA-5787-2B19-B6FF-180D09F59A8C}"/>
                </a:ext>
              </a:extLst>
            </p:cNvPr>
            <p:cNvSpPr/>
            <p:nvPr/>
          </p:nvSpPr>
          <p:spPr>
            <a:xfrm>
              <a:off x="9172575" y="558936"/>
              <a:ext cx="688370" cy="1100182"/>
            </a:xfrm>
            <a:prstGeom prst="rect">
              <a:avLst/>
            </a:prstGeom>
            <a:noFill/>
            <a:ln>
              <a:solidFill>
                <a:schemeClr val="tx2">
                  <a:lumMod val="90000"/>
                  <a:lumOff val="1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  <a:latin typeface="Noto Sans KR Black" panose="020B0200000000000000" pitchFamily="50" charset="-127"/>
                  <a:ea typeface="Noto Sans KR Black" panose="020B0200000000000000" pitchFamily="50" charset="-127"/>
                </a:rPr>
                <a:t>2</a:t>
              </a:r>
              <a:endParaRPr lang="ko-KR" altLang="en-US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89737F41-6935-A8AC-3217-7A0C3A401C22}"/>
                </a:ext>
              </a:extLst>
            </p:cNvPr>
            <p:cNvSpPr/>
            <p:nvPr/>
          </p:nvSpPr>
          <p:spPr>
            <a:xfrm>
              <a:off x="9860945" y="558936"/>
              <a:ext cx="2329890" cy="1100182"/>
            </a:xfrm>
            <a:prstGeom prst="rect">
              <a:avLst/>
            </a:prstGeom>
            <a:noFill/>
            <a:ln>
              <a:solidFill>
                <a:schemeClr val="tx2">
                  <a:lumMod val="90000"/>
                  <a:lumOff val="1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‘Q&amp;A </a:t>
              </a:r>
              <a:r>
                <a:rPr lang="ko-KR" altLang="en-US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페이지로 이동’ 버튼을 클릭하면 </a:t>
              </a:r>
              <a:r>
                <a:rPr lang="en-US" altLang="ko-KR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Q&amp;A </a:t>
              </a:r>
              <a:r>
                <a:rPr lang="ko-KR" altLang="en-US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목록 화면</a:t>
              </a:r>
              <a:r>
                <a:rPr lang="en-US" altLang="ko-KR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(QA-01)</a:t>
              </a:r>
              <a:r>
                <a:rPr lang="ko-KR" altLang="en-US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으로 이동한다</a:t>
              </a:r>
              <a:r>
                <a:rPr lang="en-US" altLang="ko-KR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.</a:t>
              </a:r>
              <a:endParaRPr lang="ko-KR" altLang="en-US" sz="14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0F55F784-36CB-2814-5C8A-4FA1919D098B}"/>
              </a:ext>
            </a:extLst>
          </p:cNvPr>
          <p:cNvSpPr/>
          <p:nvPr/>
        </p:nvSpPr>
        <p:spPr>
          <a:xfrm>
            <a:off x="420749" y="1854730"/>
            <a:ext cx="8408224" cy="3605748"/>
          </a:xfrm>
          <a:prstGeom prst="roundRect">
            <a:avLst/>
          </a:prstGeom>
          <a:noFill/>
          <a:ln w="19050">
            <a:solidFill>
              <a:schemeClr val="tx2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C2454BB1-96A6-CC02-57B2-EA614C3F9171}"/>
              </a:ext>
            </a:extLst>
          </p:cNvPr>
          <p:cNvSpPr/>
          <p:nvPr/>
        </p:nvSpPr>
        <p:spPr>
          <a:xfrm>
            <a:off x="260157" y="1672537"/>
            <a:ext cx="377746" cy="364385"/>
          </a:xfrm>
          <a:prstGeom prst="ellipse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1</a:t>
            </a:r>
            <a:endParaRPr lang="ko-KR" altLang="en-US" sz="1400" dirty="0">
              <a:solidFill>
                <a:schemeClr val="tx1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DD18D3E2-9883-FC8C-87C3-C729A54C62F8}"/>
              </a:ext>
            </a:extLst>
          </p:cNvPr>
          <p:cNvSpPr/>
          <p:nvPr/>
        </p:nvSpPr>
        <p:spPr>
          <a:xfrm>
            <a:off x="1062384" y="4239152"/>
            <a:ext cx="1359028" cy="556495"/>
          </a:xfrm>
          <a:prstGeom prst="roundRect">
            <a:avLst/>
          </a:prstGeom>
          <a:noFill/>
          <a:ln w="19050">
            <a:solidFill>
              <a:schemeClr val="tx2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DCE1965E-23E3-4A98-E741-267BFCD1D548}"/>
              </a:ext>
            </a:extLst>
          </p:cNvPr>
          <p:cNvSpPr/>
          <p:nvPr/>
        </p:nvSpPr>
        <p:spPr>
          <a:xfrm>
            <a:off x="684638" y="3941406"/>
            <a:ext cx="377746" cy="364385"/>
          </a:xfrm>
          <a:prstGeom prst="ellipse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2</a:t>
            </a:r>
            <a:endParaRPr lang="ko-KR" altLang="en-US" sz="1400" dirty="0">
              <a:solidFill>
                <a:schemeClr val="tx1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174990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9319AB-C338-1601-666F-9D389C92C1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직사각형 56">
            <a:extLst>
              <a:ext uri="{FF2B5EF4-FFF2-40B4-BE49-F238E27FC236}">
                <a16:creationId xmlns:a16="http://schemas.microsoft.com/office/drawing/2014/main" id="{5E9E58D0-F33C-BFB3-CB53-6A179C9762C3}"/>
              </a:ext>
            </a:extLst>
          </p:cNvPr>
          <p:cNvSpPr/>
          <p:nvPr/>
        </p:nvSpPr>
        <p:spPr>
          <a:xfrm>
            <a:off x="0" y="-982"/>
            <a:ext cx="1369276" cy="282931"/>
          </a:xfrm>
          <a:prstGeom prst="rect">
            <a:avLst/>
          </a:prstGeom>
          <a:solidFill>
            <a:schemeClr val="bg2">
              <a:lumMod val="75000"/>
              <a:alpha val="50000"/>
            </a:schemeClr>
          </a:solidFill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화면 코드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ABC41BEF-5430-83B6-7F2C-7C334C25C58E}"/>
              </a:ext>
            </a:extLst>
          </p:cNvPr>
          <p:cNvSpPr/>
          <p:nvPr/>
        </p:nvSpPr>
        <p:spPr>
          <a:xfrm>
            <a:off x="7022450" y="-982"/>
            <a:ext cx="1357977" cy="282931"/>
          </a:xfrm>
          <a:prstGeom prst="rect">
            <a:avLst/>
          </a:prstGeom>
          <a:solidFill>
            <a:schemeClr val="bg2">
              <a:lumMod val="75000"/>
              <a:alpha val="50000"/>
            </a:schemeClr>
          </a:solidFill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페이지 명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7265E67-A659-DF52-8384-3E1EE4F112C0}"/>
              </a:ext>
            </a:extLst>
          </p:cNvPr>
          <p:cNvSpPr/>
          <p:nvPr/>
        </p:nvSpPr>
        <p:spPr>
          <a:xfrm>
            <a:off x="1369277" y="-981"/>
            <a:ext cx="1750996" cy="281336"/>
          </a:xfrm>
          <a:prstGeom prst="rect">
            <a:avLst/>
          </a:prstGeom>
          <a:noFill/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ML-01</a:t>
            </a:r>
            <a:endParaRPr lang="ko-KR" altLang="en-US" sz="1400" dirty="0">
              <a:solidFill>
                <a:schemeClr val="tx1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74B1152F-AF0B-3771-0059-109A3B350E01}"/>
              </a:ext>
            </a:extLst>
          </p:cNvPr>
          <p:cNvSpPr/>
          <p:nvPr/>
        </p:nvSpPr>
        <p:spPr>
          <a:xfrm>
            <a:off x="8380428" y="0"/>
            <a:ext cx="2129601" cy="279666"/>
          </a:xfrm>
          <a:prstGeom prst="rect">
            <a:avLst/>
          </a:prstGeom>
          <a:noFill/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머신러닝</a:t>
            </a:r>
            <a:endParaRPr lang="ko-KR" altLang="en-US" sz="1400" dirty="0">
              <a:solidFill>
                <a:schemeClr val="tx1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296966C7-6D14-25F7-48F7-04233C5D3C62}"/>
              </a:ext>
            </a:extLst>
          </p:cNvPr>
          <p:cNvSpPr/>
          <p:nvPr/>
        </p:nvSpPr>
        <p:spPr>
          <a:xfrm>
            <a:off x="10510030" y="-292"/>
            <a:ext cx="934110" cy="279958"/>
          </a:xfrm>
          <a:prstGeom prst="rect">
            <a:avLst/>
          </a:prstGeom>
          <a:solidFill>
            <a:schemeClr val="bg2">
              <a:lumMod val="75000"/>
              <a:alpha val="50000"/>
            </a:schemeClr>
          </a:solidFill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페이지</a:t>
            </a: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A37E86A2-CA98-6112-A341-203E4F597C23}"/>
              </a:ext>
            </a:extLst>
          </p:cNvPr>
          <p:cNvSpPr/>
          <p:nvPr/>
        </p:nvSpPr>
        <p:spPr>
          <a:xfrm>
            <a:off x="11444140" y="397"/>
            <a:ext cx="746695" cy="279958"/>
          </a:xfrm>
          <a:prstGeom prst="rect">
            <a:avLst/>
          </a:prstGeom>
          <a:noFill/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7</a:t>
            </a:r>
            <a:endParaRPr lang="ko-KR" altLang="en-US" sz="1400" dirty="0">
              <a:solidFill>
                <a:schemeClr val="tx1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6522C3F5-6C4E-4A66-D7F6-CB9EB3A5A4C7}"/>
              </a:ext>
            </a:extLst>
          </p:cNvPr>
          <p:cNvSpPr/>
          <p:nvPr/>
        </p:nvSpPr>
        <p:spPr>
          <a:xfrm>
            <a:off x="3120273" y="0"/>
            <a:ext cx="1357977" cy="282931"/>
          </a:xfrm>
          <a:prstGeom prst="rect">
            <a:avLst/>
          </a:prstGeom>
          <a:solidFill>
            <a:schemeClr val="bg2">
              <a:lumMod val="75000"/>
              <a:alpha val="50000"/>
            </a:schemeClr>
          </a:solidFill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화면 경로</a:t>
            </a: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9C2FE669-DDD6-1A78-18B1-EAEFDB55DBF0}"/>
              </a:ext>
            </a:extLst>
          </p:cNvPr>
          <p:cNvSpPr/>
          <p:nvPr/>
        </p:nvSpPr>
        <p:spPr>
          <a:xfrm>
            <a:off x="4478249" y="0"/>
            <a:ext cx="2544199" cy="279666"/>
          </a:xfrm>
          <a:prstGeom prst="rect">
            <a:avLst/>
          </a:prstGeom>
          <a:noFill/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Main - ML</a:t>
            </a:r>
            <a:endParaRPr lang="ko-KR" altLang="en-US" sz="1400" dirty="0">
              <a:solidFill>
                <a:schemeClr val="tx1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73765893-A9A7-8E7B-057F-A87C942C6CC4}"/>
              </a:ext>
            </a:extLst>
          </p:cNvPr>
          <p:cNvSpPr/>
          <p:nvPr/>
        </p:nvSpPr>
        <p:spPr>
          <a:xfrm>
            <a:off x="9172575" y="279667"/>
            <a:ext cx="3019426" cy="279666"/>
          </a:xfrm>
          <a:prstGeom prst="rect">
            <a:avLst/>
          </a:prstGeom>
          <a:solidFill>
            <a:schemeClr val="bg2">
              <a:lumMod val="75000"/>
              <a:alpha val="50000"/>
            </a:schemeClr>
          </a:solidFill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Description</a:t>
            </a:r>
            <a:endParaRPr lang="ko-KR" altLang="en-US" sz="1400" dirty="0">
              <a:solidFill>
                <a:schemeClr val="tx1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56BC282A-1D8A-2F8E-9F93-77F1AB32336F}"/>
              </a:ext>
            </a:extLst>
          </p:cNvPr>
          <p:cNvGrpSpPr/>
          <p:nvPr/>
        </p:nvGrpSpPr>
        <p:grpSpPr>
          <a:xfrm>
            <a:off x="9172575" y="558936"/>
            <a:ext cx="3018260" cy="792195"/>
            <a:chOff x="9172575" y="558936"/>
            <a:chExt cx="3018260" cy="1100182"/>
          </a:xfrm>
        </p:grpSpPr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4904A84E-15E9-263C-9D64-2D3DF9B2DDFA}"/>
                </a:ext>
              </a:extLst>
            </p:cNvPr>
            <p:cNvSpPr/>
            <p:nvPr/>
          </p:nvSpPr>
          <p:spPr>
            <a:xfrm>
              <a:off x="9172575" y="558936"/>
              <a:ext cx="688370" cy="1100182"/>
            </a:xfrm>
            <a:prstGeom prst="rect">
              <a:avLst/>
            </a:prstGeom>
            <a:noFill/>
            <a:ln>
              <a:solidFill>
                <a:schemeClr val="tx2">
                  <a:lumMod val="90000"/>
                  <a:lumOff val="1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  <a:latin typeface="Noto Sans KR Black" panose="020B0200000000000000" pitchFamily="50" charset="-127"/>
                  <a:ea typeface="Noto Sans KR Black" panose="020B0200000000000000" pitchFamily="50" charset="-127"/>
                </a:rPr>
                <a:t>1</a:t>
              </a:r>
              <a:endParaRPr lang="ko-KR" altLang="en-US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endParaRP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E899AAF6-06BE-EC02-F391-ED37485F60F9}"/>
                </a:ext>
              </a:extLst>
            </p:cNvPr>
            <p:cNvSpPr/>
            <p:nvPr/>
          </p:nvSpPr>
          <p:spPr>
            <a:xfrm>
              <a:off x="9860945" y="558936"/>
              <a:ext cx="2329890" cy="1100182"/>
            </a:xfrm>
            <a:prstGeom prst="rect">
              <a:avLst/>
            </a:prstGeom>
            <a:noFill/>
            <a:ln>
              <a:solidFill>
                <a:schemeClr val="tx2">
                  <a:lumMod val="90000"/>
                  <a:lumOff val="1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서비스 로고</a:t>
              </a:r>
              <a:endParaRPr lang="en-US" altLang="ko-KR" sz="12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en-US" altLang="ko-KR" sz="6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클릭 시</a:t>
              </a:r>
              <a:r>
                <a:rPr lang="en-US" altLang="ko-KR" sz="12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</a:t>
              </a:r>
              <a:r>
                <a:rPr lang="ko-KR" altLang="en-US" sz="12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메인 화면 이동</a:t>
              </a:r>
            </a:p>
          </p:txBody>
        </p:sp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C0D98CFC-CB06-4377-4C8E-0067E9427D5F}"/>
              </a:ext>
            </a:extLst>
          </p:cNvPr>
          <p:cNvGrpSpPr/>
          <p:nvPr/>
        </p:nvGrpSpPr>
        <p:grpSpPr>
          <a:xfrm>
            <a:off x="9172575" y="1351131"/>
            <a:ext cx="3018260" cy="1574657"/>
            <a:chOff x="9172575" y="558936"/>
            <a:chExt cx="3018260" cy="1100182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93768B35-6167-EF66-75E9-40906F446E32}"/>
                </a:ext>
              </a:extLst>
            </p:cNvPr>
            <p:cNvSpPr/>
            <p:nvPr/>
          </p:nvSpPr>
          <p:spPr>
            <a:xfrm>
              <a:off x="9172575" y="558936"/>
              <a:ext cx="688370" cy="1100182"/>
            </a:xfrm>
            <a:prstGeom prst="rect">
              <a:avLst/>
            </a:prstGeom>
            <a:noFill/>
            <a:ln>
              <a:solidFill>
                <a:schemeClr val="tx2">
                  <a:lumMod val="90000"/>
                  <a:lumOff val="1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  <a:latin typeface="Noto Sans KR Black" panose="020B0200000000000000" pitchFamily="50" charset="-127"/>
                  <a:ea typeface="Noto Sans KR Black" panose="020B0200000000000000" pitchFamily="50" charset="-127"/>
                </a:rPr>
                <a:t>2</a:t>
              </a:r>
              <a:endParaRPr lang="ko-KR" altLang="en-US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441351D2-6423-DDF9-97CB-881811E50134}"/>
                </a:ext>
              </a:extLst>
            </p:cNvPr>
            <p:cNvSpPr/>
            <p:nvPr/>
          </p:nvSpPr>
          <p:spPr>
            <a:xfrm>
              <a:off x="9860945" y="558936"/>
              <a:ext cx="2329890" cy="1100182"/>
            </a:xfrm>
            <a:prstGeom prst="rect">
              <a:avLst/>
            </a:prstGeom>
            <a:noFill/>
            <a:ln>
              <a:solidFill>
                <a:schemeClr val="tx2">
                  <a:lumMod val="90000"/>
                  <a:lumOff val="1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lvl="0" indent="-285750" eaLnBrk="0" fontAlgn="base" latinLnBrk="0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ko-KR" altLang="ko-KR" sz="1200" dirty="0" err="1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머신러닝</a:t>
              </a:r>
              <a:r>
                <a:rPr lang="ko-KR" altLang="ko-KR" sz="12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/ 통계 대시보드 / Q&amp;A / 로그인 / 회원가입 이동</a:t>
              </a:r>
              <a:endParaRPr lang="en-US" altLang="ko-KR" sz="12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 marL="285750" lvl="0" indent="-285750" eaLnBrk="0" fontAlgn="base" latinLnBrk="0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endParaRPr lang="ko-KR" altLang="ko-KR" sz="6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 marL="285750" lvl="0" indent="-285750" eaLnBrk="0" fontAlgn="base" latinLnBrk="0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ko-KR" altLang="ko-KR" sz="12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메인에서는 투명 헤더 + 상단 </a:t>
              </a:r>
              <a:r>
                <a:rPr lang="ko-KR" altLang="ko-KR" sz="1200" dirty="0" err="1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그라데이션</a:t>
              </a:r>
              <a:r>
                <a:rPr lang="ko-KR" altLang="ko-KR" sz="12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, 스크롤 시 배경 색상 고정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A3CC671F-E688-A3E1-274E-376E252F5209}"/>
              </a:ext>
            </a:extLst>
          </p:cNvPr>
          <p:cNvGrpSpPr/>
          <p:nvPr/>
        </p:nvGrpSpPr>
        <p:grpSpPr>
          <a:xfrm>
            <a:off x="9173740" y="2925788"/>
            <a:ext cx="3018260" cy="929737"/>
            <a:chOff x="9172575" y="558936"/>
            <a:chExt cx="3018260" cy="1100182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E0FE03A5-AF22-4CF7-0D4A-B20517A1B45B}"/>
                </a:ext>
              </a:extLst>
            </p:cNvPr>
            <p:cNvSpPr/>
            <p:nvPr/>
          </p:nvSpPr>
          <p:spPr>
            <a:xfrm>
              <a:off x="9172575" y="558936"/>
              <a:ext cx="688370" cy="1100182"/>
            </a:xfrm>
            <a:prstGeom prst="rect">
              <a:avLst/>
            </a:prstGeom>
            <a:noFill/>
            <a:ln>
              <a:solidFill>
                <a:schemeClr val="tx2">
                  <a:lumMod val="90000"/>
                  <a:lumOff val="1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  <a:latin typeface="Noto Sans KR Black" panose="020B0200000000000000" pitchFamily="50" charset="-127"/>
                  <a:ea typeface="Noto Sans KR Black" panose="020B0200000000000000" pitchFamily="50" charset="-127"/>
                </a:rPr>
                <a:t>3</a:t>
              </a:r>
              <a:endParaRPr lang="ko-KR" altLang="en-US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62469859-1D0F-7D4C-61B0-2FD95A62C9B2}"/>
                </a:ext>
              </a:extLst>
            </p:cNvPr>
            <p:cNvSpPr/>
            <p:nvPr/>
          </p:nvSpPr>
          <p:spPr>
            <a:xfrm>
              <a:off x="9860945" y="558936"/>
              <a:ext cx="2329890" cy="1100182"/>
            </a:xfrm>
            <a:prstGeom prst="rect">
              <a:avLst/>
            </a:prstGeom>
            <a:noFill/>
            <a:ln>
              <a:solidFill>
                <a:schemeClr val="tx2">
                  <a:lumMod val="90000"/>
                  <a:lumOff val="1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모바일</a:t>
              </a:r>
              <a:r>
                <a:rPr lang="en-US" altLang="ko-KR" sz="12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/</a:t>
              </a:r>
              <a:r>
                <a:rPr lang="ko-KR" altLang="en-US" sz="12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태블릿에서 내비게이션 패널 열기</a:t>
              </a:r>
              <a:r>
                <a:rPr lang="en-US" altLang="ko-KR" sz="12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/</a:t>
              </a:r>
              <a:r>
                <a:rPr lang="ko-KR" altLang="en-US" sz="12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닫기</a:t>
              </a: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F1FEF280-6806-A918-223F-67A5411A80A5}"/>
              </a:ext>
            </a:extLst>
          </p:cNvPr>
          <p:cNvGrpSpPr/>
          <p:nvPr/>
        </p:nvGrpSpPr>
        <p:grpSpPr>
          <a:xfrm>
            <a:off x="9173740" y="3857294"/>
            <a:ext cx="3018260" cy="1572888"/>
            <a:chOff x="9172575" y="558936"/>
            <a:chExt cx="3018260" cy="1100182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BE4C3C0-7341-BD2E-F524-5D224005109A}"/>
                </a:ext>
              </a:extLst>
            </p:cNvPr>
            <p:cNvSpPr/>
            <p:nvPr/>
          </p:nvSpPr>
          <p:spPr>
            <a:xfrm>
              <a:off x="9172575" y="558936"/>
              <a:ext cx="688370" cy="1100182"/>
            </a:xfrm>
            <a:prstGeom prst="rect">
              <a:avLst/>
            </a:prstGeom>
            <a:noFill/>
            <a:ln>
              <a:solidFill>
                <a:schemeClr val="tx2">
                  <a:lumMod val="90000"/>
                  <a:lumOff val="1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  <a:latin typeface="Noto Sans KR Black" panose="020B0200000000000000" pitchFamily="50" charset="-127"/>
                  <a:ea typeface="Noto Sans KR Black" panose="020B0200000000000000" pitchFamily="50" charset="-127"/>
                </a:rPr>
                <a:t>4</a:t>
              </a:r>
              <a:endParaRPr lang="ko-KR" altLang="en-US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1ACF2E40-7176-9FFD-293B-7EE15FD457EE}"/>
                </a:ext>
              </a:extLst>
            </p:cNvPr>
            <p:cNvSpPr/>
            <p:nvPr/>
          </p:nvSpPr>
          <p:spPr>
            <a:xfrm>
              <a:off x="9860945" y="558936"/>
              <a:ext cx="2329890" cy="1100182"/>
            </a:xfrm>
            <a:prstGeom prst="rect">
              <a:avLst/>
            </a:prstGeom>
            <a:noFill/>
            <a:ln>
              <a:solidFill>
                <a:schemeClr val="tx2">
                  <a:lumMod val="90000"/>
                  <a:lumOff val="1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lvl="0" indent="-285750" eaLnBrk="0" fontAlgn="base" latinLnBrk="0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ko-KR" altLang="ko-KR" sz="12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각 페이지 타이틀 + 배경 이미지 표시</a:t>
              </a:r>
              <a:endParaRPr lang="en-US" altLang="ko-KR" sz="12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 marL="285750" lvl="0" indent="-285750" eaLnBrk="0" fontAlgn="base" latinLnBrk="0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endParaRPr lang="ko-KR" altLang="ko-KR" sz="6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 marL="285750" lvl="0" indent="-285750" eaLnBrk="0" fontAlgn="base" latinLnBrk="0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ko-KR" altLang="ko-KR" sz="12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별도 인터랙션 없음</a:t>
              </a:r>
              <a:endParaRPr lang="en-US" altLang="ko-KR" sz="12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 marL="285750" lvl="0" indent="-285750" eaLnBrk="0" fontAlgn="base" latinLnBrk="0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endParaRPr lang="en-US" altLang="ko-KR" sz="6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 marL="285750" lvl="0" indent="-285750" eaLnBrk="0" fontAlgn="base" latinLnBrk="0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ko-KR" altLang="en-US" sz="1200" dirty="0" err="1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머신러닝</a:t>
              </a:r>
              <a:r>
                <a:rPr lang="en-US" altLang="ko-KR" sz="12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, </a:t>
              </a:r>
              <a:r>
                <a:rPr lang="ko-KR" altLang="en-US" sz="12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통계 대시보드</a:t>
              </a:r>
              <a:r>
                <a:rPr lang="en-US" altLang="ko-KR" sz="12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, Q&amp;A </a:t>
              </a:r>
              <a:r>
                <a:rPr lang="ko-KR" altLang="en-US" sz="12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페이지 공통 히어로 영역</a:t>
              </a:r>
              <a:endParaRPr lang="en-US" altLang="ko-KR" sz="12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7B97DF40-F98D-8413-4220-2C52F4FC32D0}"/>
              </a:ext>
            </a:extLst>
          </p:cNvPr>
          <p:cNvGrpSpPr/>
          <p:nvPr/>
        </p:nvGrpSpPr>
        <p:grpSpPr>
          <a:xfrm>
            <a:off x="-130628" y="1188000"/>
            <a:ext cx="9550399" cy="5038637"/>
            <a:chOff x="67620" y="1129894"/>
            <a:chExt cx="8761935" cy="5038637"/>
          </a:xfrm>
        </p:grpSpPr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3DD5ECFF-DEAB-2F32-6EA6-77B1ED096DD4}"/>
                </a:ext>
              </a:extLst>
            </p:cNvPr>
            <p:cNvGrpSpPr/>
            <p:nvPr/>
          </p:nvGrpSpPr>
          <p:grpSpPr>
            <a:xfrm>
              <a:off x="67620" y="1129894"/>
              <a:ext cx="8761935" cy="4776383"/>
              <a:chOff x="56144" y="1129769"/>
              <a:chExt cx="9941512" cy="4745910"/>
            </a:xfrm>
          </p:grpSpPr>
          <p:pic>
            <p:nvPicPr>
              <p:cNvPr id="44" name="그림 43">
                <a:extLst>
                  <a:ext uri="{FF2B5EF4-FFF2-40B4-BE49-F238E27FC236}">
                    <a16:creationId xmlns:a16="http://schemas.microsoft.com/office/drawing/2014/main" id="{66C48579-E3C4-8884-576E-EC0777EE8E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 l="1" r="546" b="941"/>
              <a:stretch>
                <a:fillRect/>
              </a:stretch>
            </p:blipFill>
            <p:spPr>
              <a:xfrm>
                <a:off x="180001" y="1260001"/>
                <a:ext cx="9564428" cy="4615678"/>
              </a:xfrm>
              <a:prstGeom prst="rect">
                <a:avLst/>
              </a:prstGeom>
            </p:spPr>
          </p:pic>
          <p:sp>
            <p:nvSpPr>
              <p:cNvPr id="5" name="타원 4">
                <a:extLst>
                  <a:ext uri="{FF2B5EF4-FFF2-40B4-BE49-F238E27FC236}">
                    <a16:creationId xmlns:a16="http://schemas.microsoft.com/office/drawing/2014/main" id="{E72FCE52-3B21-3095-7AD3-1BA438649C44}"/>
                  </a:ext>
                </a:extLst>
              </p:cNvPr>
              <p:cNvSpPr/>
              <p:nvPr/>
            </p:nvSpPr>
            <p:spPr>
              <a:xfrm>
                <a:off x="1376311" y="1291859"/>
                <a:ext cx="367645" cy="367645"/>
              </a:xfrm>
              <a:prstGeom prst="ellipse">
                <a:avLst/>
              </a:prstGeom>
              <a:solidFill>
                <a:schemeClr val="tx2">
                  <a:lumMod val="25000"/>
                  <a:lumOff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>
                    <a:solidFill>
                      <a:schemeClr val="tx1"/>
                    </a:solidFill>
                    <a:latin typeface="Noto Sans KR Black" panose="020B0200000000000000" pitchFamily="50" charset="-127"/>
                    <a:ea typeface="Noto Sans KR Black" panose="020B0200000000000000" pitchFamily="50" charset="-127"/>
                  </a:rPr>
                  <a:t>1</a:t>
                </a:r>
                <a:endParaRPr lang="ko-KR" altLang="en-US" sz="1400" dirty="0">
                  <a:solidFill>
                    <a:schemeClr val="tx1"/>
                  </a:solidFill>
                  <a:latin typeface="Noto Sans KR Black" panose="020B0200000000000000" pitchFamily="50" charset="-127"/>
                  <a:ea typeface="Noto Sans KR Black" panose="020B0200000000000000" pitchFamily="50" charset="-127"/>
                </a:endParaRPr>
              </a:p>
            </p:txBody>
          </p:sp>
          <p:sp>
            <p:nvSpPr>
              <p:cNvPr id="7" name="타원 6">
                <a:extLst>
                  <a:ext uri="{FF2B5EF4-FFF2-40B4-BE49-F238E27FC236}">
                    <a16:creationId xmlns:a16="http://schemas.microsoft.com/office/drawing/2014/main" id="{65E9EB55-954F-2DE1-F1D3-DDC7D97999CF}"/>
                  </a:ext>
                </a:extLst>
              </p:cNvPr>
              <p:cNvSpPr/>
              <p:nvPr/>
            </p:nvSpPr>
            <p:spPr>
              <a:xfrm>
                <a:off x="5192726" y="1316941"/>
                <a:ext cx="367645" cy="367645"/>
              </a:xfrm>
              <a:prstGeom prst="ellipse">
                <a:avLst/>
              </a:prstGeom>
              <a:solidFill>
                <a:schemeClr val="tx2">
                  <a:lumMod val="25000"/>
                  <a:lumOff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>
                    <a:solidFill>
                      <a:schemeClr val="tx1"/>
                    </a:solidFill>
                    <a:latin typeface="Noto Sans KR Black" panose="020B0200000000000000" pitchFamily="50" charset="-127"/>
                    <a:ea typeface="Noto Sans KR Black" panose="020B0200000000000000" pitchFamily="50" charset="-127"/>
                  </a:rPr>
                  <a:t>2</a:t>
                </a:r>
                <a:endParaRPr lang="ko-KR" altLang="en-US" sz="1400" dirty="0">
                  <a:solidFill>
                    <a:schemeClr val="tx1"/>
                  </a:solidFill>
                  <a:latin typeface="Noto Sans KR Black" panose="020B0200000000000000" pitchFamily="50" charset="-127"/>
                  <a:ea typeface="Noto Sans KR Black" panose="020B0200000000000000" pitchFamily="50" charset="-127"/>
                </a:endParaRPr>
              </a:p>
            </p:txBody>
          </p:sp>
          <p:sp>
            <p:nvSpPr>
              <p:cNvPr id="9" name="타원 8">
                <a:extLst>
                  <a:ext uri="{FF2B5EF4-FFF2-40B4-BE49-F238E27FC236}">
                    <a16:creationId xmlns:a16="http://schemas.microsoft.com/office/drawing/2014/main" id="{37047457-75E1-A00A-2A9F-A70CFF396756}"/>
                  </a:ext>
                </a:extLst>
              </p:cNvPr>
              <p:cNvSpPr/>
              <p:nvPr/>
            </p:nvSpPr>
            <p:spPr>
              <a:xfrm>
                <a:off x="8275281" y="1360727"/>
                <a:ext cx="367645" cy="367645"/>
              </a:xfrm>
              <a:prstGeom prst="ellipse">
                <a:avLst/>
              </a:prstGeom>
              <a:solidFill>
                <a:schemeClr val="tx2">
                  <a:lumMod val="25000"/>
                  <a:lumOff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>
                    <a:solidFill>
                      <a:schemeClr val="tx1"/>
                    </a:solidFill>
                    <a:latin typeface="Noto Sans KR Black" panose="020B0200000000000000" pitchFamily="50" charset="-127"/>
                    <a:ea typeface="Noto Sans KR Black" panose="020B0200000000000000" pitchFamily="50" charset="-127"/>
                  </a:rPr>
                  <a:t>3</a:t>
                </a:r>
                <a:endParaRPr lang="ko-KR" altLang="en-US" sz="1400" dirty="0">
                  <a:solidFill>
                    <a:schemeClr val="tx1"/>
                  </a:solidFill>
                  <a:latin typeface="Noto Sans KR Black" panose="020B0200000000000000" pitchFamily="50" charset="-127"/>
                  <a:ea typeface="Noto Sans KR Black" panose="020B0200000000000000" pitchFamily="50" charset="-127"/>
                </a:endParaRPr>
              </a:p>
            </p:txBody>
          </p:sp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CE01D76F-32D6-C486-FFD7-A9720C226DFA}"/>
                  </a:ext>
                </a:extLst>
              </p:cNvPr>
              <p:cNvSpPr/>
              <p:nvPr/>
            </p:nvSpPr>
            <p:spPr>
              <a:xfrm>
                <a:off x="9345158" y="2678736"/>
                <a:ext cx="367645" cy="367645"/>
              </a:xfrm>
              <a:prstGeom prst="ellipse">
                <a:avLst/>
              </a:prstGeom>
              <a:solidFill>
                <a:schemeClr val="tx2">
                  <a:lumMod val="25000"/>
                  <a:lumOff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>
                    <a:solidFill>
                      <a:schemeClr val="tx1"/>
                    </a:solidFill>
                    <a:latin typeface="Noto Sans KR Black" panose="020B0200000000000000" pitchFamily="50" charset="-127"/>
                    <a:ea typeface="Noto Sans KR Black" panose="020B0200000000000000" pitchFamily="50" charset="-127"/>
                  </a:rPr>
                  <a:t>4</a:t>
                </a:r>
                <a:endParaRPr lang="ko-KR" altLang="en-US" sz="1400" dirty="0">
                  <a:solidFill>
                    <a:schemeClr val="tx1"/>
                  </a:solidFill>
                  <a:latin typeface="Noto Sans KR Black" panose="020B0200000000000000" pitchFamily="50" charset="-127"/>
                  <a:ea typeface="Noto Sans KR Black" panose="020B0200000000000000" pitchFamily="50" charset="-127"/>
                </a:endParaRPr>
              </a:p>
            </p:txBody>
          </p:sp>
          <p:sp>
            <p:nvSpPr>
              <p:cNvPr id="47" name="사각형: 둥근 모서리 46">
                <a:extLst>
                  <a:ext uri="{FF2B5EF4-FFF2-40B4-BE49-F238E27FC236}">
                    <a16:creationId xmlns:a16="http://schemas.microsoft.com/office/drawing/2014/main" id="{744E850B-EF06-02AE-2590-A9BAFBD61935}"/>
                  </a:ext>
                </a:extLst>
              </p:cNvPr>
              <p:cNvSpPr/>
              <p:nvPr/>
            </p:nvSpPr>
            <p:spPr>
              <a:xfrm>
                <a:off x="1893061" y="1283708"/>
                <a:ext cx="510677" cy="359248"/>
              </a:xfrm>
              <a:prstGeom prst="roundRect">
                <a:avLst/>
              </a:prstGeom>
              <a:noFill/>
              <a:ln w="19050">
                <a:solidFill>
                  <a:schemeClr val="tx2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8" name="사각형: 둥근 모서리 47">
                <a:extLst>
                  <a:ext uri="{FF2B5EF4-FFF2-40B4-BE49-F238E27FC236}">
                    <a16:creationId xmlns:a16="http://schemas.microsoft.com/office/drawing/2014/main" id="{063EF504-8AF9-E7AB-AF92-FC8449B30A57}"/>
                  </a:ext>
                </a:extLst>
              </p:cNvPr>
              <p:cNvSpPr/>
              <p:nvPr/>
            </p:nvSpPr>
            <p:spPr>
              <a:xfrm>
                <a:off x="5709476" y="1316941"/>
                <a:ext cx="2188625" cy="326015"/>
              </a:xfrm>
              <a:prstGeom prst="roundRect">
                <a:avLst/>
              </a:prstGeom>
              <a:noFill/>
              <a:ln w="19050">
                <a:solidFill>
                  <a:schemeClr val="tx2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" name="사각형: 둥근 모서리 48">
                <a:extLst>
                  <a:ext uri="{FF2B5EF4-FFF2-40B4-BE49-F238E27FC236}">
                    <a16:creationId xmlns:a16="http://schemas.microsoft.com/office/drawing/2014/main" id="{8DFDFCE7-2FDD-A03A-97F1-AA166A5170CA}"/>
                  </a:ext>
                </a:extLst>
              </p:cNvPr>
              <p:cNvSpPr/>
              <p:nvPr/>
            </p:nvSpPr>
            <p:spPr>
              <a:xfrm>
                <a:off x="7899386" y="1360727"/>
                <a:ext cx="283823" cy="229908"/>
              </a:xfrm>
              <a:prstGeom prst="roundRect">
                <a:avLst/>
              </a:prstGeom>
              <a:noFill/>
              <a:ln w="19050">
                <a:solidFill>
                  <a:schemeClr val="tx2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0" name="사각형: 둥근 모서리 49">
                <a:extLst>
                  <a:ext uri="{FF2B5EF4-FFF2-40B4-BE49-F238E27FC236}">
                    <a16:creationId xmlns:a16="http://schemas.microsoft.com/office/drawing/2014/main" id="{7F4407A1-1E49-E4E5-A298-2BD1DD88FFB9}"/>
                  </a:ext>
                </a:extLst>
              </p:cNvPr>
              <p:cNvSpPr/>
              <p:nvPr/>
            </p:nvSpPr>
            <p:spPr>
              <a:xfrm>
                <a:off x="56144" y="1129769"/>
                <a:ext cx="9941512" cy="1418735"/>
              </a:xfrm>
              <a:prstGeom prst="roundRect">
                <a:avLst/>
              </a:prstGeom>
              <a:noFill/>
              <a:ln w="19050">
                <a:solidFill>
                  <a:schemeClr val="tx2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A5F6B88B-6273-743C-7C6F-CB97FABF1B7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6781" y="5963583"/>
              <a:ext cx="8429593" cy="204948"/>
            </a:xfrm>
            <a:prstGeom prst="rect">
              <a:avLst/>
            </a:prstGeom>
          </p:spPr>
        </p:pic>
      </p:grp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2A97EAE7-F07A-8059-2216-AA46624C988B}"/>
              </a:ext>
            </a:extLst>
          </p:cNvPr>
          <p:cNvSpPr/>
          <p:nvPr/>
        </p:nvSpPr>
        <p:spPr>
          <a:xfrm>
            <a:off x="216000" y="5956150"/>
            <a:ext cx="8694735" cy="370006"/>
          </a:xfrm>
          <a:prstGeom prst="roundRect">
            <a:avLst/>
          </a:prstGeom>
          <a:noFill/>
          <a:ln w="19050">
            <a:solidFill>
              <a:schemeClr val="tx2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C4D6A31A-3401-EB25-412D-919791F23059}"/>
              </a:ext>
            </a:extLst>
          </p:cNvPr>
          <p:cNvSpPr/>
          <p:nvPr/>
        </p:nvSpPr>
        <p:spPr>
          <a:xfrm>
            <a:off x="101980" y="5484997"/>
            <a:ext cx="324023" cy="370006"/>
          </a:xfrm>
          <a:prstGeom prst="ellipse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5</a:t>
            </a:r>
            <a:endParaRPr lang="ko-KR" altLang="en-US" sz="1400" dirty="0">
              <a:solidFill>
                <a:schemeClr val="tx1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DB0D838E-66F5-E17C-0AAE-D3F5E1BC795D}"/>
              </a:ext>
            </a:extLst>
          </p:cNvPr>
          <p:cNvGrpSpPr/>
          <p:nvPr/>
        </p:nvGrpSpPr>
        <p:grpSpPr>
          <a:xfrm>
            <a:off x="9172575" y="5430182"/>
            <a:ext cx="3018260" cy="1413141"/>
            <a:chOff x="9172575" y="558936"/>
            <a:chExt cx="3018260" cy="1100182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F44270A9-60ED-7A94-712C-06E849FD52F9}"/>
                </a:ext>
              </a:extLst>
            </p:cNvPr>
            <p:cNvSpPr/>
            <p:nvPr/>
          </p:nvSpPr>
          <p:spPr>
            <a:xfrm>
              <a:off x="9172575" y="558936"/>
              <a:ext cx="688370" cy="1100182"/>
            </a:xfrm>
            <a:prstGeom prst="rect">
              <a:avLst/>
            </a:prstGeom>
            <a:noFill/>
            <a:ln>
              <a:solidFill>
                <a:schemeClr val="tx2">
                  <a:lumMod val="90000"/>
                  <a:lumOff val="1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  <a:latin typeface="Noto Sans KR Black" panose="020B0200000000000000" pitchFamily="50" charset="-127"/>
                  <a:ea typeface="Noto Sans KR Black" panose="020B0200000000000000" pitchFamily="50" charset="-127"/>
                </a:rPr>
                <a:t>5</a:t>
              </a:r>
              <a:endParaRPr lang="ko-KR" altLang="en-US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BE1A2082-DC03-BBCB-CC96-2FC1F9425CBE}"/>
                </a:ext>
              </a:extLst>
            </p:cNvPr>
            <p:cNvSpPr/>
            <p:nvPr/>
          </p:nvSpPr>
          <p:spPr>
            <a:xfrm>
              <a:off x="9860945" y="558936"/>
              <a:ext cx="2329890" cy="1100182"/>
            </a:xfrm>
            <a:prstGeom prst="rect">
              <a:avLst/>
            </a:prstGeom>
            <a:noFill/>
            <a:ln>
              <a:solidFill>
                <a:schemeClr val="tx2">
                  <a:lumMod val="90000"/>
                  <a:lumOff val="1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lvl="0" indent="-285750" eaLnBrk="0" fontAlgn="base" latinLnBrk="0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모든 페이지 하단에 고정 표시</a:t>
              </a:r>
              <a:endParaRPr lang="en-US" altLang="ko-KR" sz="12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 marL="285750" lvl="0" indent="-285750" eaLnBrk="0" fontAlgn="base" latinLnBrk="0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endParaRPr lang="en-US" altLang="ko-KR" sz="6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 marL="285750" lvl="0" indent="-285750" eaLnBrk="0" fontAlgn="base" latinLnBrk="0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ko-KR" altLang="ko-KR" sz="12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서비스명, 제작자, 저작권 문구 표시</a:t>
              </a:r>
              <a:endParaRPr lang="en-US" altLang="ko-KR" sz="12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 marL="285750" lvl="0" indent="-285750" eaLnBrk="0" fontAlgn="base" latinLnBrk="0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endParaRPr lang="ko-KR" altLang="ko-KR" sz="5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 marL="285750" lvl="0" indent="-285750" eaLnBrk="0" fontAlgn="base" latinLnBrk="0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ko-KR" altLang="ko-KR" sz="12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이용약관 / 개인정보처리방침 링크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810980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B8EC26-7EAF-E736-A808-E5873990E5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그림 43">
            <a:extLst>
              <a:ext uri="{FF2B5EF4-FFF2-40B4-BE49-F238E27FC236}">
                <a16:creationId xmlns:a16="http://schemas.microsoft.com/office/drawing/2014/main" id="{A0C3DFC7-847E-6BA2-DBFE-A65B605DCE1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" r="546" b="941"/>
          <a:stretch>
            <a:fillRect/>
          </a:stretch>
        </p:blipFill>
        <p:spPr>
          <a:xfrm>
            <a:off x="0" y="1260001"/>
            <a:ext cx="9171409" cy="4611210"/>
          </a:xfrm>
          <a:prstGeom prst="rect">
            <a:avLst/>
          </a:prstGeom>
        </p:spPr>
      </p:pic>
      <p:sp>
        <p:nvSpPr>
          <p:cNvPr id="5" name="타원 4">
            <a:extLst>
              <a:ext uri="{FF2B5EF4-FFF2-40B4-BE49-F238E27FC236}">
                <a16:creationId xmlns:a16="http://schemas.microsoft.com/office/drawing/2014/main" id="{7A20FC55-F8A4-689D-3185-8BCA7B8F1828}"/>
              </a:ext>
            </a:extLst>
          </p:cNvPr>
          <p:cNvSpPr/>
          <p:nvPr/>
        </p:nvSpPr>
        <p:spPr>
          <a:xfrm>
            <a:off x="944879" y="2475638"/>
            <a:ext cx="352538" cy="367289"/>
          </a:xfrm>
          <a:prstGeom prst="ellipse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1</a:t>
            </a:r>
            <a:endParaRPr lang="ko-KR" altLang="en-US" sz="1400" dirty="0">
              <a:solidFill>
                <a:schemeClr val="tx1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8251CEA5-8DCC-7C41-5F30-3D1FC7A2C0E0}"/>
              </a:ext>
            </a:extLst>
          </p:cNvPr>
          <p:cNvSpPr/>
          <p:nvPr/>
        </p:nvSpPr>
        <p:spPr>
          <a:xfrm>
            <a:off x="1147153" y="3461519"/>
            <a:ext cx="352538" cy="367289"/>
          </a:xfrm>
          <a:prstGeom prst="ellipse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2</a:t>
            </a:r>
            <a:endParaRPr lang="ko-KR" altLang="en-US" sz="1400" dirty="0">
              <a:solidFill>
                <a:schemeClr val="tx1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A6313FB2-06B5-42F5-C43F-DDD2A203FD39}"/>
              </a:ext>
            </a:extLst>
          </p:cNvPr>
          <p:cNvSpPr/>
          <p:nvPr/>
        </p:nvSpPr>
        <p:spPr>
          <a:xfrm>
            <a:off x="7919256" y="2556044"/>
            <a:ext cx="352538" cy="367289"/>
          </a:xfrm>
          <a:prstGeom prst="ellipse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3</a:t>
            </a:r>
            <a:endParaRPr lang="ko-KR" altLang="en-US" sz="1400" dirty="0">
              <a:solidFill>
                <a:schemeClr val="tx1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7DCA87FF-7522-611A-CBE8-146CCA791624}"/>
              </a:ext>
            </a:extLst>
          </p:cNvPr>
          <p:cNvSpPr/>
          <p:nvPr/>
        </p:nvSpPr>
        <p:spPr>
          <a:xfrm>
            <a:off x="7919257" y="4953955"/>
            <a:ext cx="352538" cy="367289"/>
          </a:xfrm>
          <a:prstGeom prst="ellipse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4</a:t>
            </a:r>
            <a:endParaRPr lang="ko-KR" altLang="en-US" sz="1400" dirty="0">
              <a:solidFill>
                <a:schemeClr val="tx1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774B383B-C24F-7436-5ADA-29962BD7CC6F}"/>
              </a:ext>
            </a:extLst>
          </p:cNvPr>
          <p:cNvSpPr/>
          <p:nvPr/>
        </p:nvSpPr>
        <p:spPr>
          <a:xfrm>
            <a:off x="1480434" y="2570189"/>
            <a:ext cx="1465568" cy="717801"/>
          </a:xfrm>
          <a:prstGeom prst="roundRect">
            <a:avLst/>
          </a:prstGeom>
          <a:noFill/>
          <a:ln w="19050">
            <a:solidFill>
              <a:schemeClr val="tx2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2E3BAFC8-667D-1A73-DBA4-2180242A2E83}"/>
              </a:ext>
            </a:extLst>
          </p:cNvPr>
          <p:cNvSpPr/>
          <p:nvPr/>
        </p:nvSpPr>
        <p:spPr>
          <a:xfrm>
            <a:off x="1716966" y="3287990"/>
            <a:ext cx="2340887" cy="1919040"/>
          </a:xfrm>
          <a:prstGeom prst="roundRect">
            <a:avLst/>
          </a:prstGeom>
          <a:noFill/>
          <a:ln w="19050">
            <a:solidFill>
              <a:schemeClr val="tx2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6DE4D24A-CF74-4D15-4F80-223D9CE1AF58}"/>
              </a:ext>
            </a:extLst>
          </p:cNvPr>
          <p:cNvSpPr/>
          <p:nvPr/>
        </p:nvSpPr>
        <p:spPr>
          <a:xfrm>
            <a:off x="4115438" y="2475638"/>
            <a:ext cx="3637090" cy="2526369"/>
          </a:xfrm>
          <a:prstGeom prst="roundRect">
            <a:avLst/>
          </a:prstGeom>
          <a:noFill/>
          <a:ln w="19050">
            <a:solidFill>
              <a:schemeClr val="tx2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D2F9D17F-386B-F1F4-5F56-A7A35B94D333}"/>
              </a:ext>
            </a:extLst>
          </p:cNvPr>
          <p:cNvSpPr/>
          <p:nvPr/>
        </p:nvSpPr>
        <p:spPr>
          <a:xfrm>
            <a:off x="4112063" y="5002007"/>
            <a:ext cx="3650568" cy="828756"/>
          </a:xfrm>
          <a:prstGeom prst="roundRect">
            <a:avLst/>
          </a:prstGeom>
          <a:noFill/>
          <a:ln w="19050">
            <a:solidFill>
              <a:schemeClr val="tx2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0A97DD4-9178-AF11-6035-58E3B4D750BE}"/>
              </a:ext>
            </a:extLst>
          </p:cNvPr>
          <p:cNvSpPr/>
          <p:nvPr/>
        </p:nvSpPr>
        <p:spPr>
          <a:xfrm>
            <a:off x="0" y="-982"/>
            <a:ext cx="1369276" cy="282931"/>
          </a:xfrm>
          <a:prstGeom prst="rect">
            <a:avLst/>
          </a:prstGeom>
          <a:solidFill>
            <a:schemeClr val="bg2">
              <a:lumMod val="75000"/>
              <a:alpha val="50000"/>
            </a:schemeClr>
          </a:solidFill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화면 코드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00C92193-EC8A-C7C6-41A8-46E6CD76C7EA}"/>
              </a:ext>
            </a:extLst>
          </p:cNvPr>
          <p:cNvSpPr/>
          <p:nvPr/>
        </p:nvSpPr>
        <p:spPr>
          <a:xfrm>
            <a:off x="7022450" y="-982"/>
            <a:ext cx="1357977" cy="282931"/>
          </a:xfrm>
          <a:prstGeom prst="rect">
            <a:avLst/>
          </a:prstGeom>
          <a:solidFill>
            <a:schemeClr val="bg2">
              <a:lumMod val="75000"/>
              <a:alpha val="50000"/>
            </a:schemeClr>
          </a:solidFill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페이지 명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02900DE6-4F51-10B1-5536-84842400A666}"/>
              </a:ext>
            </a:extLst>
          </p:cNvPr>
          <p:cNvSpPr/>
          <p:nvPr/>
        </p:nvSpPr>
        <p:spPr>
          <a:xfrm>
            <a:off x="1369277" y="-981"/>
            <a:ext cx="1750996" cy="281336"/>
          </a:xfrm>
          <a:prstGeom prst="rect">
            <a:avLst/>
          </a:prstGeom>
          <a:noFill/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ML-02</a:t>
            </a:r>
            <a:endParaRPr lang="ko-KR" altLang="en-US" sz="1400" dirty="0">
              <a:solidFill>
                <a:schemeClr val="tx1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DB623779-A818-C452-D16E-3E947E19DEAF}"/>
              </a:ext>
            </a:extLst>
          </p:cNvPr>
          <p:cNvSpPr/>
          <p:nvPr/>
        </p:nvSpPr>
        <p:spPr>
          <a:xfrm>
            <a:off x="8380428" y="0"/>
            <a:ext cx="2129601" cy="279666"/>
          </a:xfrm>
          <a:prstGeom prst="rect">
            <a:avLst/>
          </a:prstGeom>
          <a:noFill/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머신러닝</a:t>
            </a:r>
            <a:endParaRPr lang="ko-KR" altLang="en-US" sz="1400" dirty="0">
              <a:solidFill>
                <a:schemeClr val="tx1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0299F796-DC75-D543-2488-23E610DF008D}"/>
              </a:ext>
            </a:extLst>
          </p:cNvPr>
          <p:cNvSpPr/>
          <p:nvPr/>
        </p:nvSpPr>
        <p:spPr>
          <a:xfrm>
            <a:off x="10510030" y="-292"/>
            <a:ext cx="934110" cy="279958"/>
          </a:xfrm>
          <a:prstGeom prst="rect">
            <a:avLst/>
          </a:prstGeom>
          <a:solidFill>
            <a:schemeClr val="bg2">
              <a:lumMod val="75000"/>
              <a:alpha val="50000"/>
            </a:schemeClr>
          </a:solidFill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페이지</a:t>
            </a: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48D98904-D1C3-06EA-8B9B-12A4B3803534}"/>
              </a:ext>
            </a:extLst>
          </p:cNvPr>
          <p:cNvSpPr/>
          <p:nvPr/>
        </p:nvSpPr>
        <p:spPr>
          <a:xfrm>
            <a:off x="11444140" y="397"/>
            <a:ext cx="746695" cy="279958"/>
          </a:xfrm>
          <a:prstGeom prst="rect">
            <a:avLst/>
          </a:prstGeom>
          <a:noFill/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8</a:t>
            </a:r>
            <a:endParaRPr lang="ko-KR" altLang="en-US" sz="1400" dirty="0">
              <a:solidFill>
                <a:schemeClr val="tx1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FD8A5BA6-2740-CEFF-4DAD-744702DDED00}"/>
              </a:ext>
            </a:extLst>
          </p:cNvPr>
          <p:cNvSpPr/>
          <p:nvPr/>
        </p:nvSpPr>
        <p:spPr>
          <a:xfrm>
            <a:off x="3120273" y="0"/>
            <a:ext cx="1357977" cy="282931"/>
          </a:xfrm>
          <a:prstGeom prst="rect">
            <a:avLst/>
          </a:prstGeom>
          <a:solidFill>
            <a:schemeClr val="bg2">
              <a:lumMod val="75000"/>
              <a:alpha val="50000"/>
            </a:schemeClr>
          </a:solidFill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화면 경로</a:t>
            </a: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C0E91868-785C-FFB1-970F-66FE62C2EAFC}"/>
              </a:ext>
            </a:extLst>
          </p:cNvPr>
          <p:cNvSpPr/>
          <p:nvPr/>
        </p:nvSpPr>
        <p:spPr>
          <a:xfrm>
            <a:off x="4478249" y="0"/>
            <a:ext cx="2544199" cy="279666"/>
          </a:xfrm>
          <a:prstGeom prst="rect">
            <a:avLst/>
          </a:prstGeom>
          <a:noFill/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Main - ML</a:t>
            </a:r>
            <a:endParaRPr lang="ko-KR" altLang="en-US" sz="1400" dirty="0">
              <a:solidFill>
                <a:schemeClr val="tx1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D88A2BE7-A7A2-D36C-9B87-69D79C108E9C}"/>
              </a:ext>
            </a:extLst>
          </p:cNvPr>
          <p:cNvSpPr/>
          <p:nvPr/>
        </p:nvSpPr>
        <p:spPr>
          <a:xfrm>
            <a:off x="9172575" y="279667"/>
            <a:ext cx="3019426" cy="279666"/>
          </a:xfrm>
          <a:prstGeom prst="rect">
            <a:avLst/>
          </a:prstGeom>
          <a:solidFill>
            <a:schemeClr val="bg2">
              <a:lumMod val="75000"/>
              <a:alpha val="50000"/>
            </a:schemeClr>
          </a:solidFill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Description</a:t>
            </a:r>
            <a:endParaRPr lang="ko-KR" altLang="en-US" sz="1400" dirty="0">
              <a:solidFill>
                <a:schemeClr val="tx1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B9518DEA-DC50-23F9-7DE2-9277C6F3DD22}"/>
              </a:ext>
            </a:extLst>
          </p:cNvPr>
          <p:cNvGrpSpPr/>
          <p:nvPr/>
        </p:nvGrpSpPr>
        <p:grpSpPr>
          <a:xfrm>
            <a:off x="9172575" y="558936"/>
            <a:ext cx="3018260" cy="1802400"/>
            <a:chOff x="9172575" y="558936"/>
            <a:chExt cx="3018260" cy="1100182"/>
          </a:xfrm>
        </p:grpSpPr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77D07037-BC1F-FCDA-9FD4-62ABB19CAA3F}"/>
                </a:ext>
              </a:extLst>
            </p:cNvPr>
            <p:cNvSpPr/>
            <p:nvPr/>
          </p:nvSpPr>
          <p:spPr>
            <a:xfrm>
              <a:off x="9172575" y="558936"/>
              <a:ext cx="688370" cy="1100182"/>
            </a:xfrm>
            <a:prstGeom prst="rect">
              <a:avLst/>
            </a:prstGeom>
            <a:noFill/>
            <a:ln>
              <a:solidFill>
                <a:schemeClr val="tx2">
                  <a:lumMod val="90000"/>
                  <a:lumOff val="1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  <a:latin typeface="Noto Sans KR Black" panose="020B0200000000000000" pitchFamily="50" charset="-127"/>
                  <a:ea typeface="Noto Sans KR Black" panose="020B0200000000000000" pitchFamily="50" charset="-127"/>
                </a:rPr>
                <a:t>1</a:t>
              </a:r>
              <a:endParaRPr lang="ko-KR" altLang="en-US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endParaRP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E60D0DBD-FD2E-C7EC-CCFA-0759EF83A787}"/>
                </a:ext>
              </a:extLst>
            </p:cNvPr>
            <p:cNvSpPr/>
            <p:nvPr/>
          </p:nvSpPr>
          <p:spPr>
            <a:xfrm>
              <a:off x="9860945" y="558936"/>
              <a:ext cx="2329890" cy="1100182"/>
            </a:xfrm>
            <a:prstGeom prst="rect">
              <a:avLst/>
            </a:prstGeom>
            <a:noFill/>
            <a:ln>
              <a:solidFill>
                <a:schemeClr val="tx2">
                  <a:lumMod val="90000"/>
                  <a:lumOff val="1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원하는 연도</a:t>
              </a:r>
              <a:r>
                <a:rPr lang="en-US" altLang="ko-KR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·</a:t>
              </a:r>
              <a:r>
                <a:rPr lang="ko-KR" altLang="en-US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자치구 선택 후 조회 시 지도</a:t>
              </a:r>
              <a:r>
                <a:rPr lang="en-US" altLang="ko-KR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·</a:t>
              </a:r>
              <a:r>
                <a:rPr lang="ko-KR" altLang="en-US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그래프</a:t>
              </a:r>
              <a:r>
                <a:rPr lang="en-US" altLang="ko-KR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·</a:t>
              </a:r>
              <a:r>
                <a:rPr lang="ko-KR" altLang="en-US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표가 동시에 갱신</a:t>
              </a:r>
              <a:endParaRPr lang="en-US" altLang="ko-KR" sz="14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en-US" altLang="ko-KR" sz="6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페이지 최초 진입 시 기본값 </a:t>
              </a:r>
              <a:r>
                <a:rPr lang="en-US" altLang="ko-KR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:</a:t>
              </a:r>
              <a:r>
                <a:rPr lang="ko-KR" altLang="en-US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최신 연도</a:t>
              </a:r>
              <a:r>
                <a:rPr lang="en-US" altLang="ko-KR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, </a:t>
              </a:r>
              <a:r>
                <a:rPr lang="ko-KR" altLang="en-US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서울시 전체</a:t>
              </a:r>
              <a:endParaRPr lang="en-US" altLang="ko-KR" sz="14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B6D7B576-C30F-F844-40F1-18ABEF64AE5C}"/>
              </a:ext>
            </a:extLst>
          </p:cNvPr>
          <p:cNvSpPr/>
          <p:nvPr/>
        </p:nvSpPr>
        <p:spPr>
          <a:xfrm>
            <a:off x="9172575" y="2361336"/>
            <a:ext cx="688370" cy="1100182"/>
          </a:xfrm>
          <a:prstGeom prst="rect">
            <a:avLst/>
          </a:prstGeom>
          <a:noFill/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2</a:t>
            </a:r>
            <a:endParaRPr lang="ko-KR" altLang="en-US" sz="1400" dirty="0">
              <a:solidFill>
                <a:schemeClr val="tx1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86DD0EE-3016-AD5A-2DAE-35BFAC048E95}"/>
              </a:ext>
            </a:extLst>
          </p:cNvPr>
          <p:cNvGrpSpPr/>
          <p:nvPr/>
        </p:nvGrpSpPr>
        <p:grpSpPr>
          <a:xfrm>
            <a:off x="9173740" y="3461518"/>
            <a:ext cx="3018260" cy="2491413"/>
            <a:chOff x="9172575" y="558936"/>
            <a:chExt cx="3018260" cy="1100182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0479DB29-BB68-D5AA-7BD9-EAF307CE53D1}"/>
                </a:ext>
              </a:extLst>
            </p:cNvPr>
            <p:cNvSpPr/>
            <p:nvPr/>
          </p:nvSpPr>
          <p:spPr>
            <a:xfrm>
              <a:off x="9172575" y="558936"/>
              <a:ext cx="688370" cy="1100182"/>
            </a:xfrm>
            <a:prstGeom prst="rect">
              <a:avLst/>
            </a:prstGeom>
            <a:noFill/>
            <a:ln>
              <a:solidFill>
                <a:schemeClr val="tx2">
                  <a:lumMod val="90000"/>
                  <a:lumOff val="1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  <a:latin typeface="Noto Sans KR Black" panose="020B0200000000000000" pitchFamily="50" charset="-127"/>
                  <a:ea typeface="Noto Sans KR Black" panose="020B0200000000000000" pitchFamily="50" charset="-127"/>
                </a:rPr>
                <a:t>3</a:t>
              </a:r>
              <a:endParaRPr lang="ko-KR" altLang="en-US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00BB9670-FD70-9977-40EC-908F473423E4}"/>
                </a:ext>
              </a:extLst>
            </p:cNvPr>
            <p:cNvSpPr/>
            <p:nvPr/>
          </p:nvSpPr>
          <p:spPr>
            <a:xfrm>
              <a:off x="9860945" y="558936"/>
              <a:ext cx="2329890" cy="1100182"/>
            </a:xfrm>
            <a:prstGeom prst="rect">
              <a:avLst/>
            </a:prstGeom>
            <a:noFill/>
            <a:ln>
              <a:solidFill>
                <a:schemeClr val="tx2">
                  <a:lumMod val="90000"/>
                  <a:lumOff val="1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조회 조건의 실제</a:t>
              </a:r>
              <a:r>
                <a:rPr lang="en-US" altLang="ko-KR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·</a:t>
              </a:r>
              <a:r>
                <a:rPr lang="ko-KR" altLang="en-US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예측 이용자 수 그래프</a:t>
              </a:r>
              <a:endParaRPr lang="en-US" altLang="ko-KR" sz="14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en-US" altLang="ko-KR" sz="6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전년</a:t>
              </a:r>
              <a:r>
                <a:rPr lang="en-US" altLang="ko-KR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·</a:t>
              </a:r>
              <a:r>
                <a:rPr lang="ko-KR" altLang="en-US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서울 평균 대비 증감 표시</a:t>
              </a:r>
              <a:endParaRPr lang="en-US" altLang="ko-KR" sz="14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en-US" altLang="ko-KR" sz="6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마우스 오버 시 연도별 실제</a:t>
              </a:r>
              <a:r>
                <a:rPr lang="en-US" altLang="ko-KR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/</a:t>
              </a:r>
              <a:r>
                <a:rPr lang="ko-KR" altLang="en-US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예측 값과 증감률 </a:t>
              </a:r>
              <a:r>
                <a:rPr lang="ko-KR" altLang="en-US" sz="1400" dirty="0" err="1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툴팁</a:t>
              </a:r>
              <a:r>
                <a:rPr lang="ko-KR" altLang="en-US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표시</a:t>
              </a:r>
              <a:endParaRPr lang="en-US" altLang="ko-KR" sz="14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12130AF3-944C-499C-C40F-A50A174BA628}"/>
              </a:ext>
            </a:extLst>
          </p:cNvPr>
          <p:cNvGrpSpPr/>
          <p:nvPr/>
        </p:nvGrpSpPr>
        <p:grpSpPr>
          <a:xfrm>
            <a:off x="9172575" y="5952931"/>
            <a:ext cx="3018260" cy="905069"/>
            <a:chOff x="9172575" y="558936"/>
            <a:chExt cx="3018260" cy="1100182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BE33476-8546-2523-E57A-B2FD70DF74EB}"/>
                </a:ext>
              </a:extLst>
            </p:cNvPr>
            <p:cNvSpPr/>
            <p:nvPr/>
          </p:nvSpPr>
          <p:spPr>
            <a:xfrm>
              <a:off x="9172575" y="558936"/>
              <a:ext cx="688370" cy="1100182"/>
            </a:xfrm>
            <a:prstGeom prst="rect">
              <a:avLst/>
            </a:prstGeom>
            <a:noFill/>
            <a:ln>
              <a:solidFill>
                <a:schemeClr val="tx2">
                  <a:lumMod val="90000"/>
                  <a:lumOff val="1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  <a:latin typeface="Noto Sans KR Black" panose="020B0200000000000000" pitchFamily="50" charset="-127"/>
                  <a:ea typeface="Noto Sans KR Black" panose="020B0200000000000000" pitchFamily="50" charset="-127"/>
                </a:rPr>
                <a:t>4</a:t>
              </a:r>
              <a:endParaRPr lang="ko-KR" altLang="en-US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6EA4DBFB-7A2D-9D57-0D91-FE71EE0DE7B3}"/>
                </a:ext>
              </a:extLst>
            </p:cNvPr>
            <p:cNvSpPr/>
            <p:nvPr/>
          </p:nvSpPr>
          <p:spPr>
            <a:xfrm>
              <a:off x="9860945" y="558936"/>
              <a:ext cx="2329890" cy="1100182"/>
            </a:xfrm>
            <a:prstGeom prst="rect">
              <a:avLst/>
            </a:prstGeom>
            <a:noFill/>
            <a:ln>
              <a:solidFill>
                <a:schemeClr val="tx2">
                  <a:lumMod val="90000"/>
                  <a:lumOff val="1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선택 연도</a:t>
              </a:r>
              <a:r>
                <a:rPr lang="en-US" altLang="ko-KR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·</a:t>
              </a:r>
              <a:r>
                <a:rPr lang="ko-KR" altLang="en-US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자치구의 예측 이용자 수와 주요 지표 표</a:t>
              </a:r>
              <a:endParaRPr lang="en-US" altLang="ko-KR" sz="14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6021030-9D7C-DC57-74E2-F65F3910539B}"/>
              </a:ext>
            </a:extLst>
          </p:cNvPr>
          <p:cNvSpPr/>
          <p:nvPr/>
        </p:nvSpPr>
        <p:spPr>
          <a:xfrm>
            <a:off x="9859778" y="2361336"/>
            <a:ext cx="2332221" cy="1100182"/>
          </a:xfrm>
          <a:prstGeom prst="rect">
            <a:avLst/>
          </a:prstGeom>
          <a:noFill/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지도에서 자치구 클릭 시 조회 </a:t>
            </a:r>
            <a:r>
              <a:rPr lang="en-US" altLang="ko-KR" sz="14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ko-KR" altLang="en-US" sz="14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선택 구 색상 강조</a:t>
            </a:r>
            <a:r>
              <a:rPr lang="en-US" altLang="ko-KR" sz="14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6843934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31B511-92BD-EA26-2E69-6A6A0898BC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그룹 57">
            <a:extLst>
              <a:ext uri="{FF2B5EF4-FFF2-40B4-BE49-F238E27FC236}">
                <a16:creationId xmlns:a16="http://schemas.microsoft.com/office/drawing/2014/main" id="{6103A3DD-D53B-D87F-D7AF-BD6FBF996A8B}"/>
              </a:ext>
            </a:extLst>
          </p:cNvPr>
          <p:cNvGrpSpPr/>
          <p:nvPr/>
        </p:nvGrpSpPr>
        <p:grpSpPr>
          <a:xfrm>
            <a:off x="-1" y="1187999"/>
            <a:ext cx="9171409" cy="4777372"/>
            <a:chOff x="180000" y="1260000"/>
            <a:chExt cx="9581082" cy="4607351"/>
          </a:xfrm>
        </p:grpSpPr>
        <p:pic>
          <p:nvPicPr>
            <p:cNvPr id="8" name="그림 7" descr="텍스트, 스크린샷, 디자인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FC17053A-FF1C-6A87-E4D7-ACA82FBC809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0000" y="1260000"/>
              <a:ext cx="9581082" cy="4607351"/>
            </a:xfrm>
            <a:prstGeom prst="rect">
              <a:avLst/>
            </a:prstGeom>
          </p:spPr>
        </p:pic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7D77EEB1-5A5A-F821-98A6-A83A57049E0E}"/>
                </a:ext>
              </a:extLst>
            </p:cNvPr>
            <p:cNvSpPr/>
            <p:nvPr/>
          </p:nvSpPr>
          <p:spPr>
            <a:xfrm>
              <a:off x="1192490" y="2433061"/>
              <a:ext cx="367645" cy="367645"/>
            </a:xfrm>
            <a:prstGeom prst="ellipse">
              <a:avLst/>
            </a:prstGeom>
            <a:solidFill>
              <a:schemeClr val="tx2">
                <a:lumMod val="25000"/>
                <a:lumOff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  <a:latin typeface="Noto Sans KR Black" panose="020B0200000000000000" pitchFamily="50" charset="-127"/>
                  <a:ea typeface="Noto Sans KR Black" panose="020B0200000000000000" pitchFamily="50" charset="-127"/>
                </a:rPr>
                <a:t>1</a:t>
              </a:r>
              <a:endParaRPr lang="ko-KR" altLang="en-US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endParaRPr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0247E3DD-208A-A6A9-2A57-D6745B3E8365}"/>
                </a:ext>
              </a:extLst>
            </p:cNvPr>
            <p:cNvSpPr/>
            <p:nvPr/>
          </p:nvSpPr>
          <p:spPr>
            <a:xfrm>
              <a:off x="5486212" y="2461341"/>
              <a:ext cx="367645" cy="367645"/>
            </a:xfrm>
            <a:prstGeom prst="ellipse">
              <a:avLst/>
            </a:prstGeom>
            <a:solidFill>
              <a:schemeClr val="tx2">
                <a:lumMod val="25000"/>
                <a:lumOff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  <a:latin typeface="Noto Sans KR Black" panose="020B0200000000000000" pitchFamily="50" charset="-127"/>
                  <a:ea typeface="Noto Sans KR Black" panose="020B0200000000000000" pitchFamily="50" charset="-127"/>
                </a:rPr>
                <a:t>2</a:t>
              </a:r>
              <a:endParaRPr lang="ko-KR" altLang="en-US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endParaRPr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74DD669F-45F2-0D1E-5F8E-60B087B44B20}"/>
                </a:ext>
              </a:extLst>
            </p:cNvPr>
            <p:cNvSpPr/>
            <p:nvPr/>
          </p:nvSpPr>
          <p:spPr>
            <a:xfrm>
              <a:off x="1192490" y="3592024"/>
              <a:ext cx="367645" cy="367645"/>
            </a:xfrm>
            <a:prstGeom prst="ellipse">
              <a:avLst/>
            </a:prstGeom>
            <a:solidFill>
              <a:schemeClr val="tx2">
                <a:lumMod val="25000"/>
                <a:lumOff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  <a:latin typeface="Noto Sans KR Black" panose="020B0200000000000000" pitchFamily="50" charset="-127"/>
                  <a:ea typeface="Noto Sans KR Black" panose="020B0200000000000000" pitchFamily="50" charset="-127"/>
                </a:rPr>
                <a:t>3</a:t>
              </a:r>
              <a:endParaRPr lang="ko-KR" altLang="en-US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endParaRPr>
            </a:p>
          </p:txBody>
        </p:sp>
        <p:sp>
          <p:nvSpPr>
            <p:cNvPr id="42" name="사각형: 둥근 모서리 41">
              <a:extLst>
                <a:ext uri="{FF2B5EF4-FFF2-40B4-BE49-F238E27FC236}">
                  <a16:creationId xmlns:a16="http://schemas.microsoft.com/office/drawing/2014/main" id="{EE09C046-7E25-2C27-A488-F846AC6FB390}"/>
                </a:ext>
              </a:extLst>
            </p:cNvPr>
            <p:cNvSpPr/>
            <p:nvPr/>
          </p:nvSpPr>
          <p:spPr>
            <a:xfrm>
              <a:off x="1769844" y="3919122"/>
              <a:ext cx="6384342" cy="1678878"/>
            </a:xfrm>
            <a:prstGeom prst="roundRect">
              <a:avLst/>
            </a:prstGeom>
            <a:noFill/>
            <a:ln w="19050">
              <a:solidFill>
                <a:schemeClr val="tx2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5EE9B317-92A0-7413-332F-4FB02F1229DE}"/>
              </a:ext>
            </a:extLst>
          </p:cNvPr>
          <p:cNvSpPr/>
          <p:nvPr/>
        </p:nvSpPr>
        <p:spPr>
          <a:xfrm>
            <a:off x="1165" y="-982"/>
            <a:ext cx="1369276" cy="282931"/>
          </a:xfrm>
          <a:prstGeom prst="rect">
            <a:avLst/>
          </a:prstGeom>
          <a:solidFill>
            <a:schemeClr val="bg2">
              <a:lumMod val="75000"/>
              <a:alpha val="50000"/>
            </a:schemeClr>
          </a:solidFill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화면 코드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2F9ACD0E-A1C0-1C23-9DD2-2698955C9CA0}"/>
              </a:ext>
            </a:extLst>
          </p:cNvPr>
          <p:cNvSpPr/>
          <p:nvPr/>
        </p:nvSpPr>
        <p:spPr>
          <a:xfrm>
            <a:off x="7023615" y="-982"/>
            <a:ext cx="1357977" cy="282931"/>
          </a:xfrm>
          <a:prstGeom prst="rect">
            <a:avLst/>
          </a:prstGeom>
          <a:solidFill>
            <a:schemeClr val="bg2">
              <a:lumMod val="75000"/>
              <a:alpha val="50000"/>
            </a:schemeClr>
          </a:solidFill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페이지 명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1A91AE72-4329-F17D-86E4-59B3E99ABDC9}"/>
              </a:ext>
            </a:extLst>
          </p:cNvPr>
          <p:cNvSpPr/>
          <p:nvPr/>
        </p:nvSpPr>
        <p:spPr>
          <a:xfrm>
            <a:off x="1370442" y="-981"/>
            <a:ext cx="1750996" cy="281336"/>
          </a:xfrm>
          <a:prstGeom prst="rect">
            <a:avLst/>
          </a:prstGeom>
          <a:noFill/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ST-01</a:t>
            </a:r>
            <a:endParaRPr lang="ko-KR" altLang="en-US" sz="1400" dirty="0">
              <a:solidFill>
                <a:schemeClr val="tx1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7E4BAE7-E79B-23E4-4E79-7662E0340B4D}"/>
              </a:ext>
            </a:extLst>
          </p:cNvPr>
          <p:cNvSpPr/>
          <p:nvPr/>
        </p:nvSpPr>
        <p:spPr>
          <a:xfrm>
            <a:off x="8381593" y="0"/>
            <a:ext cx="2129601" cy="279666"/>
          </a:xfrm>
          <a:prstGeom prst="rect">
            <a:avLst/>
          </a:prstGeom>
          <a:noFill/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통계 대시보드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75AA3499-55E0-358E-B9AF-DD2DEB302660}"/>
              </a:ext>
            </a:extLst>
          </p:cNvPr>
          <p:cNvSpPr/>
          <p:nvPr/>
        </p:nvSpPr>
        <p:spPr>
          <a:xfrm>
            <a:off x="10511195" y="-292"/>
            <a:ext cx="934110" cy="279958"/>
          </a:xfrm>
          <a:prstGeom prst="rect">
            <a:avLst/>
          </a:prstGeom>
          <a:solidFill>
            <a:schemeClr val="bg2">
              <a:lumMod val="75000"/>
              <a:alpha val="50000"/>
            </a:schemeClr>
          </a:solidFill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페이지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7A194029-3B98-85EE-B038-189DA2FD177C}"/>
              </a:ext>
            </a:extLst>
          </p:cNvPr>
          <p:cNvSpPr/>
          <p:nvPr/>
        </p:nvSpPr>
        <p:spPr>
          <a:xfrm>
            <a:off x="11445305" y="397"/>
            <a:ext cx="746695" cy="279958"/>
          </a:xfrm>
          <a:prstGeom prst="rect">
            <a:avLst/>
          </a:prstGeom>
          <a:noFill/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9</a:t>
            </a:r>
            <a:endParaRPr lang="ko-KR" altLang="en-US" sz="1400" dirty="0">
              <a:solidFill>
                <a:schemeClr val="tx1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8B085DAC-C010-45CB-DB1A-CC5793DC79D9}"/>
              </a:ext>
            </a:extLst>
          </p:cNvPr>
          <p:cNvSpPr/>
          <p:nvPr/>
        </p:nvSpPr>
        <p:spPr>
          <a:xfrm>
            <a:off x="3121438" y="0"/>
            <a:ext cx="1357977" cy="282931"/>
          </a:xfrm>
          <a:prstGeom prst="rect">
            <a:avLst/>
          </a:prstGeom>
          <a:solidFill>
            <a:schemeClr val="bg2">
              <a:lumMod val="75000"/>
              <a:alpha val="50000"/>
            </a:schemeClr>
          </a:solidFill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화면 경로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0D10DC8-DE34-8A92-D665-9DC233547E65}"/>
              </a:ext>
            </a:extLst>
          </p:cNvPr>
          <p:cNvSpPr/>
          <p:nvPr/>
        </p:nvSpPr>
        <p:spPr>
          <a:xfrm>
            <a:off x="4479414" y="0"/>
            <a:ext cx="2544199" cy="279666"/>
          </a:xfrm>
          <a:prstGeom prst="rect">
            <a:avLst/>
          </a:prstGeom>
          <a:noFill/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Main - Dashboard</a:t>
            </a:r>
            <a:endParaRPr lang="ko-KR" altLang="en-US" sz="1400" dirty="0">
              <a:solidFill>
                <a:schemeClr val="tx1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FCF7EB5B-0129-80FD-318B-DC0DD9DF8F9C}"/>
              </a:ext>
            </a:extLst>
          </p:cNvPr>
          <p:cNvGrpSpPr/>
          <p:nvPr/>
        </p:nvGrpSpPr>
        <p:grpSpPr>
          <a:xfrm>
            <a:off x="9172575" y="558937"/>
            <a:ext cx="3018260" cy="1884560"/>
            <a:chOff x="9172575" y="558936"/>
            <a:chExt cx="3018260" cy="1100182"/>
          </a:xfrm>
        </p:grpSpPr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D3CD3B95-93EA-5303-8EF3-9EEE6444557B}"/>
                </a:ext>
              </a:extLst>
            </p:cNvPr>
            <p:cNvSpPr/>
            <p:nvPr/>
          </p:nvSpPr>
          <p:spPr>
            <a:xfrm>
              <a:off x="9172575" y="558936"/>
              <a:ext cx="688370" cy="1100182"/>
            </a:xfrm>
            <a:prstGeom prst="rect">
              <a:avLst/>
            </a:prstGeom>
            <a:noFill/>
            <a:ln>
              <a:solidFill>
                <a:schemeClr val="tx2">
                  <a:lumMod val="90000"/>
                  <a:lumOff val="1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  <a:latin typeface="Noto Sans KR Black" panose="020B0200000000000000" pitchFamily="50" charset="-127"/>
                  <a:ea typeface="Noto Sans KR Black" panose="020B0200000000000000" pitchFamily="50" charset="-127"/>
                </a:rPr>
                <a:t>1</a:t>
              </a:r>
              <a:endParaRPr lang="ko-KR" altLang="en-US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58BA7192-4B97-BCD0-664B-D39DD3AF3B44}"/>
                </a:ext>
              </a:extLst>
            </p:cNvPr>
            <p:cNvSpPr/>
            <p:nvPr/>
          </p:nvSpPr>
          <p:spPr>
            <a:xfrm>
              <a:off x="9860945" y="558936"/>
              <a:ext cx="2329890" cy="1100182"/>
            </a:xfrm>
            <a:prstGeom prst="rect">
              <a:avLst/>
            </a:prstGeom>
            <a:noFill/>
            <a:ln>
              <a:solidFill>
                <a:schemeClr val="tx2">
                  <a:lumMod val="90000"/>
                  <a:lumOff val="1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지역 선택 및 검색 기능</a:t>
              </a:r>
              <a:endParaRPr lang="ko-KR" altLang="ko-KR" sz="9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en-US" altLang="ko-KR" sz="4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자치구 이름 입력 시 자동완성 목록 노출</a:t>
              </a:r>
              <a:endParaRPr lang="en-US" altLang="ko-KR" sz="14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en-US" altLang="ko-KR" sz="6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페이지 최초 진입 시 기본값 </a:t>
              </a:r>
              <a:r>
                <a:rPr lang="en-US" altLang="ko-KR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: </a:t>
              </a:r>
              <a:r>
                <a:rPr lang="ko-KR" altLang="en-US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서울시 전체</a:t>
              </a:r>
              <a:endParaRPr lang="en-US" altLang="ko-KR" sz="14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49C39AEF-EF6F-DCA4-7346-29F88B7189D7}"/>
              </a:ext>
            </a:extLst>
          </p:cNvPr>
          <p:cNvGrpSpPr/>
          <p:nvPr/>
        </p:nvGrpSpPr>
        <p:grpSpPr>
          <a:xfrm>
            <a:off x="9173740" y="2443497"/>
            <a:ext cx="3018260" cy="2548795"/>
            <a:chOff x="9172575" y="558936"/>
            <a:chExt cx="3018260" cy="1100182"/>
          </a:xfrm>
        </p:grpSpPr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F703851D-D762-D073-6807-8845EA0BE1B0}"/>
                </a:ext>
              </a:extLst>
            </p:cNvPr>
            <p:cNvSpPr/>
            <p:nvPr/>
          </p:nvSpPr>
          <p:spPr>
            <a:xfrm>
              <a:off x="9172575" y="558936"/>
              <a:ext cx="688370" cy="1100182"/>
            </a:xfrm>
            <a:prstGeom prst="rect">
              <a:avLst/>
            </a:prstGeom>
            <a:noFill/>
            <a:ln>
              <a:solidFill>
                <a:schemeClr val="tx2">
                  <a:lumMod val="90000"/>
                  <a:lumOff val="1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  <a:latin typeface="Noto Sans KR Black" panose="020B0200000000000000" pitchFamily="50" charset="-127"/>
                  <a:ea typeface="Noto Sans KR Black" panose="020B0200000000000000" pitchFamily="50" charset="-127"/>
                </a:rPr>
                <a:t>2</a:t>
              </a:r>
              <a:endParaRPr lang="ko-KR" altLang="en-US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D5AE7BE8-2D6E-5298-98FD-B8A03CCFAADE}"/>
                </a:ext>
              </a:extLst>
            </p:cNvPr>
            <p:cNvSpPr/>
            <p:nvPr/>
          </p:nvSpPr>
          <p:spPr>
            <a:xfrm>
              <a:off x="9860945" y="558936"/>
              <a:ext cx="2329890" cy="1100182"/>
            </a:xfrm>
            <a:prstGeom prst="rect">
              <a:avLst/>
            </a:prstGeom>
            <a:noFill/>
            <a:ln>
              <a:solidFill>
                <a:schemeClr val="tx2">
                  <a:lumMod val="90000"/>
                  <a:lumOff val="1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lvl="0" indent="-285750" eaLnBrk="0" fontAlgn="base" latinLnBrk="0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ko-KR" altLang="ko-KR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조회 가능 연도</a:t>
              </a:r>
              <a:r>
                <a:rPr lang="en-US" altLang="ko-KR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</a:t>
              </a:r>
              <a:r>
                <a:rPr lang="ko-KR" altLang="ko-KR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: 2015년 ~2022년</a:t>
              </a:r>
              <a:br>
                <a:rPr lang="en-US" altLang="ko-KR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endParaRPr lang="ko-KR" altLang="ko-KR" sz="6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 marL="285750" lvl="0" indent="-285750" eaLnBrk="0" fontAlgn="base" latinLnBrk="0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ko-KR" altLang="ko-KR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종료 연도 선택</a:t>
              </a:r>
              <a:r>
                <a:rPr lang="en-US" altLang="ko-KR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</a:t>
              </a:r>
              <a:r>
                <a:rPr lang="ko-KR" altLang="ko-KR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: </a:t>
              </a:r>
              <a:r>
                <a:rPr lang="ko-KR" altLang="en-US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시작 연도와 같거나 이후 연도만 선택 가능</a:t>
              </a:r>
              <a:endParaRPr lang="en-US" altLang="ko-KR" sz="14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 marL="285750" lvl="0" indent="-285750" eaLnBrk="0" fontAlgn="base" latinLnBrk="0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endParaRPr lang="en-US" altLang="ko-KR" sz="6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 marL="285750" lvl="0" indent="-285750" eaLnBrk="0" fontAlgn="base" latinLnBrk="0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ko-KR" altLang="ko-KR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종료 연도 선택</a:t>
              </a:r>
              <a:r>
                <a:rPr lang="en-US" altLang="ko-KR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</a:t>
              </a:r>
              <a:r>
                <a:rPr lang="ko-KR" altLang="ko-KR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: </a:t>
              </a:r>
              <a:r>
                <a:rPr lang="ko-KR" altLang="en-US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시작 연도와 같거나 이후 연도만 선택 가능</a:t>
              </a:r>
              <a:endParaRPr lang="en-US" altLang="ko-KR" sz="14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B5C8F8FA-1443-06B0-5552-CA9E972EB601}"/>
              </a:ext>
            </a:extLst>
          </p:cNvPr>
          <p:cNvGrpSpPr/>
          <p:nvPr/>
        </p:nvGrpSpPr>
        <p:grpSpPr>
          <a:xfrm>
            <a:off x="9172575" y="4992293"/>
            <a:ext cx="3018260" cy="1865707"/>
            <a:chOff x="9172575" y="558936"/>
            <a:chExt cx="3018260" cy="1100182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55369D5A-43B6-F588-00C5-CA843D0606CE}"/>
                </a:ext>
              </a:extLst>
            </p:cNvPr>
            <p:cNvSpPr/>
            <p:nvPr/>
          </p:nvSpPr>
          <p:spPr>
            <a:xfrm>
              <a:off x="9172575" y="558936"/>
              <a:ext cx="688370" cy="1100182"/>
            </a:xfrm>
            <a:prstGeom prst="rect">
              <a:avLst/>
            </a:prstGeom>
            <a:noFill/>
            <a:ln>
              <a:solidFill>
                <a:schemeClr val="tx2">
                  <a:lumMod val="90000"/>
                  <a:lumOff val="1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  <a:latin typeface="Noto Sans KR Black" panose="020B0200000000000000" pitchFamily="50" charset="-127"/>
                  <a:ea typeface="Noto Sans KR Black" panose="020B0200000000000000" pitchFamily="50" charset="-127"/>
                </a:rPr>
                <a:t>3</a:t>
              </a:r>
              <a:endParaRPr lang="ko-KR" altLang="en-US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9DEB180F-346C-1EFC-2B0A-9DB0540B6507}"/>
                </a:ext>
              </a:extLst>
            </p:cNvPr>
            <p:cNvSpPr/>
            <p:nvPr/>
          </p:nvSpPr>
          <p:spPr>
            <a:xfrm>
              <a:off x="9860945" y="558936"/>
              <a:ext cx="2329890" cy="1100182"/>
            </a:xfrm>
            <a:prstGeom prst="rect">
              <a:avLst/>
            </a:prstGeom>
            <a:noFill/>
            <a:ln>
              <a:solidFill>
                <a:schemeClr val="tx2">
                  <a:lumMod val="90000"/>
                  <a:lumOff val="1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lvl="0" indent="-285750" eaLnBrk="0" fontAlgn="base" latinLnBrk="0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선택한 지역과 기간을 상단 설명 문구로 표시</a:t>
              </a:r>
              <a:endParaRPr lang="en-US" altLang="ko-KR" sz="14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 marL="285750" lvl="0" indent="-285750" eaLnBrk="0" fontAlgn="base" latinLnBrk="0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endParaRPr lang="en-US" altLang="ko-KR" sz="6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 marL="285750" lvl="0" indent="-285750" eaLnBrk="0" fontAlgn="base" latinLnBrk="0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조건에 해당하는 지역아동센터 이용자 수</a:t>
              </a:r>
              <a:r>
                <a:rPr lang="en-US" altLang="ko-KR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·</a:t>
              </a:r>
              <a:r>
                <a:rPr lang="ko-KR" altLang="en-US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시설 수를 테이블로 제공</a:t>
              </a:r>
              <a:endParaRPr lang="ko-KR" altLang="ko-KR" sz="14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9C327623-8C60-CDE0-11FD-0453E12DE7D2}"/>
              </a:ext>
            </a:extLst>
          </p:cNvPr>
          <p:cNvSpPr/>
          <p:nvPr/>
        </p:nvSpPr>
        <p:spPr>
          <a:xfrm>
            <a:off x="9172575" y="279667"/>
            <a:ext cx="3019426" cy="279666"/>
          </a:xfrm>
          <a:prstGeom prst="rect">
            <a:avLst/>
          </a:prstGeom>
          <a:solidFill>
            <a:schemeClr val="bg2">
              <a:lumMod val="75000"/>
              <a:alpha val="50000"/>
            </a:schemeClr>
          </a:solidFill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Description</a:t>
            </a:r>
            <a:endParaRPr lang="ko-KR" altLang="en-US" sz="1400" dirty="0">
              <a:solidFill>
                <a:schemeClr val="tx1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DEA8CC08-E016-D92A-3C29-5854A7FA5CD2}"/>
              </a:ext>
            </a:extLst>
          </p:cNvPr>
          <p:cNvSpPr/>
          <p:nvPr/>
        </p:nvSpPr>
        <p:spPr>
          <a:xfrm>
            <a:off x="1630323" y="2408140"/>
            <a:ext cx="919837" cy="312113"/>
          </a:xfrm>
          <a:prstGeom prst="roundRect">
            <a:avLst/>
          </a:prstGeom>
          <a:noFill/>
          <a:ln w="19050">
            <a:solidFill>
              <a:schemeClr val="tx2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AF458765-E318-FC9C-C86B-9DE57FB44983}"/>
              </a:ext>
            </a:extLst>
          </p:cNvPr>
          <p:cNvSpPr/>
          <p:nvPr/>
        </p:nvSpPr>
        <p:spPr>
          <a:xfrm>
            <a:off x="2588016" y="2408140"/>
            <a:ext cx="2324343" cy="312113"/>
          </a:xfrm>
          <a:prstGeom prst="roundRect">
            <a:avLst/>
          </a:prstGeom>
          <a:noFill/>
          <a:ln w="19050">
            <a:solidFill>
              <a:schemeClr val="tx2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07724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1156</TotalTime>
  <Words>1965</Words>
  <Application>Microsoft Office PowerPoint</Application>
  <PresentationFormat>와이드스크린</PresentationFormat>
  <Paragraphs>589</Paragraphs>
  <Slides>25</Slides>
  <Notes>15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0" baseType="lpstr">
      <vt:lpstr>Noto Sans KR</vt:lpstr>
      <vt:lpstr>Noto Sans KR Black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진혁 김</dc:creator>
  <cp:lastModifiedBy>세준 김</cp:lastModifiedBy>
  <cp:revision>65</cp:revision>
  <dcterms:created xsi:type="dcterms:W3CDTF">2025-12-01T06:07:26Z</dcterms:created>
  <dcterms:modified xsi:type="dcterms:W3CDTF">2025-12-30T09:42:41Z</dcterms:modified>
</cp:coreProperties>
</file>